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0" r:id="rId1"/>
    <p:sldMasterId id="2147483671" r:id="rId2"/>
  </p:sldMasterIdLst>
  <p:notesMasterIdLst>
    <p:notesMasterId r:id="rId9"/>
  </p:notesMasterIdLst>
  <p:sldIdLst>
    <p:sldId id="256" r:id="rId3"/>
    <p:sldId id="257" r:id="rId4"/>
    <p:sldId id="258" r:id="rId5"/>
    <p:sldId id="259" r:id="rId6"/>
    <p:sldId id="260" r:id="rId7"/>
    <p:sldId id="261" r:id="rId8"/>
  </p:sldIdLst>
  <p:sldSz cx="9144000" cy="51450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8FD18F-BA2F-4615-AE38-0A1A18516191}">
  <a:tblStyle styleId="{538FD18F-BA2F-4615-AE38-0A1A185161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8"/>
  </p:normalViewPr>
  <p:slideViewPr>
    <p:cSldViewPr snapToGrid="0">
      <p:cViewPr varScale="1">
        <p:scale>
          <a:sx n="145" d="100"/>
          <a:sy n="145" d="100"/>
        </p:scale>
        <p:origin x="6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8" name="Google Shape;158;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4" name="Google Shape;164;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5" name="Google Shape;175;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3bd102513_1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3" name="Google Shape;193;g83bd102513_1_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3bd102513_1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9" name="Google Shape;209;g83bd102513_1_8: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3bd102513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0" name="Google Shape;230;g83bd102513_1_0: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395288" y="3940175"/>
            <a:ext cx="6769100" cy="504825"/>
          </a:xfrm>
          <a:prstGeom prst="rect">
            <a:avLst/>
          </a:prstGeom>
          <a:noFill/>
          <a:ln>
            <a:noFill/>
          </a:ln>
          <a:effectLst>
            <a:outerShdw dist="17961" dir="2700000" algn="ctr" rotWithShape="0">
              <a:schemeClr val="lt2"/>
            </a:outerShdw>
          </a:effectLst>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395288" y="4445000"/>
            <a:ext cx="6769100" cy="377825"/>
          </a:xfrm>
          <a:prstGeom prst="rect">
            <a:avLst/>
          </a:prstGeom>
          <a:noFill/>
          <a:ln>
            <a:noFill/>
          </a:ln>
          <a:effectLst>
            <a:outerShdw dist="17961" dir="2700000" algn="ctr" rotWithShape="0">
              <a:schemeClr val="lt2"/>
            </a:outerShdw>
          </a:effectLst>
        </p:spPr>
        <p:txBody>
          <a:bodyPr spcFirstLastPara="1" wrap="square" lIns="91425" tIns="45700" rIns="91425" bIns="45700" anchor="t" anchorCtr="0">
            <a:noAutofit/>
          </a:bodyPr>
          <a:lstStyle>
            <a:lvl1pPr lvl="0" algn="l">
              <a:spcBef>
                <a:spcPts val="400"/>
              </a:spcBef>
              <a:spcAft>
                <a:spcPts val="0"/>
              </a:spcAft>
              <a:buClr>
                <a:schemeClr val="lt1"/>
              </a:buClr>
              <a:buSzPts val="2000"/>
              <a:buFont typeface="Calibri"/>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spcBef>
                <a:spcPts val="360"/>
              </a:spcBef>
              <a:spcAft>
                <a:spcPts val="0"/>
              </a:spcAft>
              <a:buClr>
                <a:schemeClr val="lt1"/>
              </a:buClr>
              <a:buSzPts val="1800"/>
              <a:buChar char="»"/>
              <a:defRPr/>
            </a:lvl6pPr>
            <a:lvl7pPr lvl="6" algn="l">
              <a:spcBef>
                <a:spcPts val="360"/>
              </a:spcBef>
              <a:spcAft>
                <a:spcPts val="0"/>
              </a:spcAft>
              <a:buClr>
                <a:schemeClr val="lt1"/>
              </a:buClr>
              <a:buSzPts val="1800"/>
              <a:buChar char="»"/>
              <a:defRPr/>
            </a:lvl7pPr>
            <a:lvl8pPr lvl="7" algn="l">
              <a:spcBef>
                <a:spcPts val="360"/>
              </a:spcBef>
              <a:spcAft>
                <a:spcPts val="0"/>
              </a:spcAft>
              <a:buClr>
                <a:schemeClr val="lt1"/>
              </a:buClr>
              <a:buSzPts val="1800"/>
              <a:buChar char="»"/>
              <a:defRPr/>
            </a:lvl8pPr>
            <a:lvl9pPr lvl="8"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468313" y="196850"/>
            <a:ext cx="8207375" cy="866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body" idx="1"/>
          </p:nvPr>
        </p:nvSpPr>
        <p:spPr>
          <a:xfrm rot="5400000">
            <a:off x="3113088" y="-901700"/>
            <a:ext cx="2917825" cy="82073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342900" algn="l">
              <a:spcBef>
                <a:spcPts val="360"/>
              </a:spcBef>
              <a:spcAft>
                <a:spcPts val="0"/>
              </a:spcAft>
              <a:buClr>
                <a:schemeClr val="lt1"/>
              </a:buClr>
              <a:buSzPts val="1800"/>
              <a:buChar char="–"/>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2" name="Google Shape;72;p11"/>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5418138" y="1403350"/>
            <a:ext cx="4464050" cy="20510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body" idx="1"/>
          </p:nvPr>
        </p:nvSpPr>
        <p:spPr>
          <a:xfrm rot="5400000">
            <a:off x="1238250" y="-573088"/>
            <a:ext cx="4464050" cy="60039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342900" algn="l">
              <a:spcBef>
                <a:spcPts val="360"/>
              </a:spcBef>
              <a:spcAft>
                <a:spcPts val="0"/>
              </a:spcAft>
              <a:buClr>
                <a:schemeClr val="lt1"/>
              </a:buClr>
              <a:buSzPts val="1800"/>
              <a:buChar char="–"/>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8" name="Google Shape;78;p12"/>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1331913" y="196850"/>
            <a:ext cx="7342187"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body" idx="1"/>
          </p:nvPr>
        </p:nvSpPr>
        <p:spPr>
          <a:xfrm>
            <a:off x="1331913" y="1204913"/>
            <a:ext cx="7354887" cy="33956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4"/>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4"/>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685800" y="1598613"/>
            <a:ext cx="7772400" cy="110331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5"/>
          <p:cNvSpPr txBox="1">
            <a:spLocks noGrp="1"/>
          </p:cNvSpPr>
          <p:nvPr>
            <p:ph type="subTitle" idx="1"/>
          </p:nvPr>
        </p:nvSpPr>
        <p:spPr>
          <a:xfrm>
            <a:off x="1371600" y="2916238"/>
            <a:ext cx="6400800" cy="1314450"/>
          </a:xfrm>
          <a:prstGeom prst="rect">
            <a:avLst/>
          </a:prstGeom>
          <a:noFill/>
          <a:ln>
            <a:noFill/>
          </a:ln>
        </p:spPr>
        <p:txBody>
          <a:bodyPr spcFirstLastPara="1" wrap="square" lIns="91425" tIns="45700" rIns="91425" bIns="45700" anchor="t" anchorCtr="0">
            <a:noAutofit/>
          </a:bodyPr>
          <a:lstStyle>
            <a:lvl1pPr lvl="0" algn="ctr">
              <a:spcBef>
                <a:spcPts val="400"/>
              </a:spcBef>
              <a:spcAft>
                <a:spcPts val="0"/>
              </a:spcAft>
              <a:buClr>
                <a:schemeClr val="dk1"/>
              </a:buClr>
              <a:buSzPts val="2000"/>
              <a:buFont typeface="Calibri"/>
              <a:buNone/>
              <a:defRPr/>
            </a:lvl1pPr>
            <a:lvl2pPr lvl="1" algn="ctr">
              <a:spcBef>
                <a:spcPts val="400"/>
              </a:spcBef>
              <a:spcAft>
                <a:spcPts val="0"/>
              </a:spcAft>
              <a:buClr>
                <a:schemeClr val="dk1"/>
              </a:buClr>
              <a:buSzPts val="2000"/>
              <a:buFont typeface="Calibri"/>
              <a:buNone/>
              <a:defRPr/>
            </a:lvl2pPr>
            <a:lvl3pPr lvl="2" algn="ctr">
              <a:spcBef>
                <a:spcPts val="400"/>
              </a:spcBef>
              <a:spcAft>
                <a:spcPts val="0"/>
              </a:spcAft>
              <a:buClr>
                <a:schemeClr val="dk1"/>
              </a:buClr>
              <a:buSzPts val="2000"/>
              <a:buFont typeface="Calibri"/>
              <a:buNone/>
              <a:defRPr/>
            </a:lvl3pPr>
            <a:lvl4pPr lvl="3" algn="ctr">
              <a:spcBef>
                <a:spcPts val="400"/>
              </a:spcBef>
              <a:spcAft>
                <a:spcPts val="0"/>
              </a:spcAft>
              <a:buClr>
                <a:schemeClr val="dk1"/>
              </a:buClr>
              <a:buSzPts val="2000"/>
              <a:buFont typeface="Calibri"/>
              <a:buNone/>
              <a:defRPr/>
            </a:lvl4pPr>
            <a:lvl5pPr lvl="4" algn="ctr">
              <a:spcBef>
                <a:spcPts val="400"/>
              </a:spcBef>
              <a:spcAft>
                <a:spcPts val="0"/>
              </a:spcAft>
              <a:buClr>
                <a:schemeClr val="dk1"/>
              </a:buClr>
              <a:buSzPts val="2000"/>
              <a:buFont typeface="Calibri"/>
              <a:buNone/>
              <a:defRPr/>
            </a:lvl5pPr>
            <a:lvl6pPr lvl="5" algn="ctr">
              <a:spcBef>
                <a:spcPts val="400"/>
              </a:spcBef>
              <a:spcAft>
                <a:spcPts val="0"/>
              </a:spcAft>
              <a:buClr>
                <a:schemeClr val="dk1"/>
              </a:buClr>
              <a:buSzPts val="2000"/>
              <a:buFont typeface="Calibri"/>
              <a:buNone/>
              <a:defRPr/>
            </a:lvl6pPr>
            <a:lvl7pPr lvl="6" algn="ctr">
              <a:spcBef>
                <a:spcPts val="400"/>
              </a:spcBef>
              <a:spcAft>
                <a:spcPts val="0"/>
              </a:spcAft>
              <a:buClr>
                <a:schemeClr val="dk1"/>
              </a:buClr>
              <a:buSzPts val="2000"/>
              <a:buFont typeface="Calibri"/>
              <a:buNone/>
              <a:defRPr/>
            </a:lvl7pPr>
            <a:lvl8pPr lvl="7" algn="ctr">
              <a:spcBef>
                <a:spcPts val="400"/>
              </a:spcBef>
              <a:spcAft>
                <a:spcPts val="0"/>
              </a:spcAft>
              <a:buClr>
                <a:schemeClr val="dk1"/>
              </a:buClr>
              <a:buSzPts val="2000"/>
              <a:buFont typeface="Calibri"/>
              <a:buNone/>
              <a:defRPr/>
            </a:lvl8pPr>
            <a:lvl9pPr lvl="8" algn="ctr">
              <a:spcBef>
                <a:spcPts val="400"/>
              </a:spcBef>
              <a:spcAft>
                <a:spcPts val="0"/>
              </a:spcAft>
              <a:buClr>
                <a:schemeClr val="dk1"/>
              </a:buClr>
              <a:buSzPts val="2000"/>
              <a:buFont typeface="Calibri"/>
              <a:buNone/>
              <a:defRPr/>
            </a:lvl9pPr>
          </a:lstStyle>
          <a:p>
            <a:endParaRPr/>
          </a:p>
        </p:txBody>
      </p:sp>
      <p:sp>
        <p:nvSpPr>
          <p:cNvPr id="96" name="Google Shape;96;p15"/>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5"/>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5"/>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22313" y="3306763"/>
            <a:ext cx="7772400" cy="102076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6"/>
          <p:cNvSpPr txBox="1">
            <a:spLocks noGrp="1"/>
          </p:cNvSpPr>
          <p:nvPr>
            <p:ph type="body" idx="1"/>
          </p:nvPr>
        </p:nvSpPr>
        <p:spPr>
          <a:xfrm>
            <a:off x="722313" y="2181225"/>
            <a:ext cx="7772400" cy="1125538"/>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Calibri"/>
              <a:buNone/>
              <a:defRPr sz="2000"/>
            </a:lvl1pPr>
            <a:lvl2pPr marL="914400" lvl="1" indent="-228600" algn="l">
              <a:spcBef>
                <a:spcPts val="360"/>
              </a:spcBef>
              <a:spcAft>
                <a:spcPts val="0"/>
              </a:spcAft>
              <a:buClr>
                <a:schemeClr val="dk1"/>
              </a:buClr>
              <a:buSzPts val="1800"/>
              <a:buFont typeface="Calibri"/>
              <a:buNone/>
              <a:defRPr sz="1800"/>
            </a:lvl2pPr>
            <a:lvl3pPr marL="1371600" lvl="2" indent="-228600" algn="l">
              <a:spcBef>
                <a:spcPts val="320"/>
              </a:spcBef>
              <a:spcAft>
                <a:spcPts val="0"/>
              </a:spcAft>
              <a:buClr>
                <a:schemeClr val="dk1"/>
              </a:buClr>
              <a:buSzPts val="1600"/>
              <a:buFont typeface="Calibri"/>
              <a:buNone/>
              <a:defRPr sz="1600"/>
            </a:lvl3pPr>
            <a:lvl4pPr marL="1828800" lvl="3" indent="-228600" algn="l">
              <a:spcBef>
                <a:spcPts val="280"/>
              </a:spcBef>
              <a:spcAft>
                <a:spcPts val="0"/>
              </a:spcAft>
              <a:buClr>
                <a:schemeClr val="dk1"/>
              </a:buClr>
              <a:buSzPts val="1400"/>
              <a:buFont typeface="Calibri"/>
              <a:buNone/>
              <a:defRPr sz="1400"/>
            </a:lvl4pPr>
            <a:lvl5pPr marL="2286000" lvl="4" indent="-228600" algn="l">
              <a:spcBef>
                <a:spcPts val="280"/>
              </a:spcBef>
              <a:spcAft>
                <a:spcPts val="0"/>
              </a:spcAft>
              <a:buClr>
                <a:schemeClr val="dk1"/>
              </a:buClr>
              <a:buSzPts val="1400"/>
              <a:buFont typeface="Calibri"/>
              <a:buNone/>
              <a:defRPr sz="1400"/>
            </a:lvl5pPr>
            <a:lvl6pPr marL="2743200" lvl="5" indent="-228600" algn="l">
              <a:spcBef>
                <a:spcPts val="280"/>
              </a:spcBef>
              <a:spcAft>
                <a:spcPts val="0"/>
              </a:spcAft>
              <a:buClr>
                <a:schemeClr val="dk1"/>
              </a:buClr>
              <a:buSzPts val="1400"/>
              <a:buFont typeface="Calibri"/>
              <a:buNone/>
              <a:defRPr sz="1400"/>
            </a:lvl6pPr>
            <a:lvl7pPr marL="3200400" lvl="6" indent="-228600" algn="l">
              <a:spcBef>
                <a:spcPts val="280"/>
              </a:spcBef>
              <a:spcAft>
                <a:spcPts val="0"/>
              </a:spcAft>
              <a:buClr>
                <a:schemeClr val="dk1"/>
              </a:buClr>
              <a:buSzPts val="1400"/>
              <a:buFont typeface="Calibri"/>
              <a:buNone/>
              <a:defRPr sz="1400"/>
            </a:lvl7pPr>
            <a:lvl8pPr marL="3657600" lvl="7" indent="-228600" algn="l">
              <a:spcBef>
                <a:spcPts val="280"/>
              </a:spcBef>
              <a:spcAft>
                <a:spcPts val="0"/>
              </a:spcAft>
              <a:buClr>
                <a:schemeClr val="dk1"/>
              </a:buClr>
              <a:buSzPts val="1400"/>
              <a:buFont typeface="Calibri"/>
              <a:buNone/>
              <a:defRPr sz="1400"/>
            </a:lvl8pPr>
            <a:lvl9pPr marL="4114800" lvl="8" indent="-228600" algn="l">
              <a:spcBef>
                <a:spcPts val="280"/>
              </a:spcBef>
              <a:spcAft>
                <a:spcPts val="0"/>
              </a:spcAft>
              <a:buClr>
                <a:schemeClr val="dk1"/>
              </a:buClr>
              <a:buSzPts val="1400"/>
              <a:buFont typeface="Calibri"/>
              <a:buNone/>
              <a:defRPr sz="1400"/>
            </a:lvl9pPr>
          </a:lstStyle>
          <a:p>
            <a:endParaRPr/>
          </a:p>
        </p:txBody>
      </p:sp>
      <p:sp>
        <p:nvSpPr>
          <p:cNvPr id="102" name="Google Shape;102;p16"/>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6"/>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6"/>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1331913" y="196850"/>
            <a:ext cx="7342187"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7"/>
          <p:cNvSpPr txBox="1">
            <a:spLocks noGrp="1"/>
          </p:cNvSpPr>
          <p:nvPr>
            <p:ph type="body" idx="1"/>
          </p:nvPr>
        </p:nvSpPr>
        <p:spPr>
          <a:xfrm>
            <a:off x="1331913" y="1204913"/>
            <a:ext cx="3600450" cy="339566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Calibri"/>
              <a:buChar char="•"/>
              <a:defRPr sz="2800"/>
            </a:lvl1pPr>
            <a:lvl2pPr marL="914400" lvl="1" indent="-381000" algn="l">
              <a:spcBef>
                <a:spcPts val="480"/>
              </a:spcBef>
              <a:spcAft>
                <a:spcPts val="0"/>
              </a:spcAft>
              <a:buClr>
                <a:schemeClr val="dk1"/>
              </a:buClr>
              <a:buSzPts val="2400"/>
              <a:buFont typeface="Calibri"/>
              <a:buChar char="–"/>
              <a:defRPr sz="2400"/>
            </a:lvl2pPr>
            <a:lvl3pPr marL="1371600" lvl="2" indent="-355600" algn="l">
              <a:spcBef>
                <a:spcPts val="400"/>
              </a:spcBef>
              <a:spcAft>
                <a:spcPts val="0"/>
              </a:spcAft>
              <a:buClr>
                <a:schemeClr val="dk1"/>
              </a:buClr>
              <a:buSzPts val="2000"/>
              <a:buFont typeface="Calibri"/>
              <a:buChar char="•"/>
              <a:defRPr sz="2000"/>
            </a:lvl3pPr>
            <a:lvl4pPr marL="1828800" lvl="3" indent="-342900" algn="l">
              <a:spcBef>
                <a:spcPts val="360"/>
              </a:spcBef>
              <a:spcAft>
                <a:spcPts val="0"/>
              </a:spcAft>
              <a:buClr>
                <a:schemeClr val="dk1"/>
              </a:buClr>
              <a:buSzPts val="1800"/>
              <a:buFont typeface="Calibri"/>
              <a:buChar char="–"/>
              <a:defRPr sz="1800"/>
            </a:lvl4pPr>
            <a:lvl5pPr marL="2286000" lvl="4" indent="-342900" algn="l">
              <a:spcBef>
                <a:spcPts val="360"/>
              </a:spcBef>
              <a:spcAft>
                <a:spcPts val="0"/>
              </a:spcAft>
              <a:buClr>
                <a:schemeClr val="dk1"/>
              </a:buClr>
              <a:buSzPts val="1800"/>
              <a:buFont typeface="Calibri"/>
              <a:buChar char="»"/>
              <a:defRPr sz="1800"/>
            </a:lvl5pPr>
            <a:lvl6pPr marL="2743200" lvl="5" indent="-342900" algn="l">
              <a:spcBef>
                <a:spcPts val="360"/>
              </a:spcBef>
              <a:spcAft>
                <a:spcPts val="0"/>
              </a:spcAft>
              <a:buClr>
                <a:schemeClr val="dk1"/>
              </a:buClr>
              <a:buSzPts val="1800"/>
              <a:buFont typeface="Calibri"/>
              <a:buChar char="»"/>
              <a:defRPr sz="1800"/>
            </a:lvl6pPr>
            <a:lvl7pPr marL="3200400" lvl="6" indent="-342900" algn="l">
              <a:spcBef>
                <a:spcPts val="360"/>
              </a:spcBef>
              <a:spcAft>
                <a:spcPts val="0"/>
              </a:spcAft>
              <a:buClr>
                <a:schemeClr val="dk1"/>
              </a:buClr>
              <a:buSzPts val="1800"/>
              <a:buFont typeface="Calibri"/>
              <a:buChar char="»"/>
              <a:defRPr sz="1800"/>
            </a:lvl7pPr>
            <a:lvl8pPr marL="3657600" lvl="7" indent="-342900" algn="l">
              <a:spcBef>
                <a:spcPts val="360"/>
              </a:spcBef>
              <a:spcAft>
                <a:spcPts val="0"/>
              </a:spcAft>
              <a:buClr>
                <a:schemeClr val="dk1"/>
              </a:buClr>
              <a:buSzPts val="1800"/>
              <a:buFont typeface="Calibri"/>
              <a:buChar char="»"/>
              <a:defRPr sz="1800"/>
            </a:lvl8pPr>
            <a:lvl9pPr marL="4114800" lvl="8" indent="-342900" algn="l">
              <a:spcBef>
                <a:spcPts val="360"/>
              </a:spcBef>
              <a:spcAft>
                <a:spcPts val="0"/>
              </a:spcAft>
              <a:buClr>
                <a:schemeClr val="dk1"/>
              </a:buClr>
              <a:buSzPts val="1800"/>
              <a:buFont typeface="Calibri"/>
              <a:buChar char="»"/>
              <a:defRPr sz="1800"/>
            </a:lvl9pPr>
          </a:lstStyle>
          <a:p>
            <a:endParaRPr/>
          </a:p>
        </p:txBody>
      </p:sp>
      <p:sp>
        <p:nvSpPr>
          <p:cNvPr id="108" name="Google Shape;108;p17"/>
          <p:cNvSpPr txBox="1">
            <a:spLocks noGrp="1"/>
          </p:cNvSpPr>
          <p:nvPr>
            <p:ph type="body" idx="2"/>
          </p:nvPr>
        </p:nvSpPr>
        <p:spPr>
          <a:xfrm>
            <a:off x="5084763" y="1204913"/>
            <a:ext cx="3602037" cy="339566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Calibri"/>
              <a:buChar char="•"/>
              <a:defRPr sz="2800"/>
            </a:lvl1pPr>
            <a:lvl2pPr marL="914400" lvl="1" indent="-381000" algn="l">
              <a:spcBef>
                <a:spcPts val="480"/>
              </a:spcBef>
              <a:spcAft>
                <a:spcPts val="0"/>
              </a:spcAft>
              <a:buClr>
                <a:schemeClr val="dk1"/>
              </a:buClr>
              <a:buSzPts val="2400"/>
              <a:buFont typeface="Calibri"/>
              <a:buChar char="–"/>
              <a:defRPr sz="2400"/>
            </a:lvl2pPr>
            <a:lvl3pPr marL="1371600" lvl="2" indent="-355600" algn="l">
              <a:spcBef>
                <a:spcPts val="400"/>
              </a:spcBef>
              <a:spcAft>
                <a:spcPts val="0"/>
              </a:spcAft>
              <a:buClr>
                <a:schemeClr val="dk1"/>
              </a:buClr>
              <a:buSzPts val="2000"/>
              <a:buFont typeface="Calibri"/>
              <a:buChar char="•"/>
              <a:defRPr sz="2000"/>
            </a:lvl3pPr>
            <a:lvl4pPr marL="1828800" lvl="3" indent="-342900" algn="l">
              <a:spcBef>
                <a:spcPts val="360"/>
              </a:spcBef>
              <a:spcAft>
                <a:spcPts val="0"/>
              </a:spcAft>
              <a:buClr>
                <a:schemeClr val="dk1"/>
              </a:buClr>
              <a:buSzPts val="1800"/>
              <a:buFont typeface="Calibri"/>
              <a:buChar char="–"/>
              <a:defRPr sz="1800"/>
            </a:lvl4pPr>
            <a:lvl5pPr marL="2286000" lvl="4" indent="-342900" algn="l">
              <a:spcBef>
                <a:spcPts val="360"/>
              </a:spcBef>
              <a:spcAft>
                <a:spcPts val="0"/>
              </a:spcAft>
              <a:buClr>
                <a:schemeClr val="dk1"/>
              </a:buClr>
              <a:buSzPts val="1800"/>
              <a:buFont typeface="Calibri"/>
              <a:buChar char="»"/>
              <a:defRPr sz="1800"/>
            </a:lvl5pPr>
            <a:lvl6pPr marL="2743200" lvl="5" indent="-342900" algn="l">
              <a:spcBef>
                <a:spcPts val="360"/>
              </a:spcBef>
              <a:spcAft>
                <a:spcPts val="0"/>
              </a:spcAft>
              <a:buClr>
                <a:schemeClr val="dk1"/>
              </a:buClr>
              <a:buSzPts val="1800"/>
              <a:buFont typeface="Calibri"/>
              <a:buChar char="»"/>
              <a:defRPr sz="1800"/>
            </a:lvl6pPr>
            <a:lvl7pPr marL="3200400" lvl="6" indent="-342900" algn="l">
              <a:spcBef>
                <a:spcPts val="360"/>
              </a:spcBef>
              <a:spcAft>
                <a:spcPts val="0"/>
              </a:spcAft>
              <a:buClr>
                <a:schemeClr val="dk1"/>
              </a:buClr>
              <a:buSzPts val="1800"/>
              <a:buFont typeface="Calibri"/>
              <a:buChar char="»"/>
              <a:defRPr sz="1800"/>
            </a:lvl7pPr>
            <a:lvl8pPr marL="3657600" lvl="7" indent="-342900" algn="l">
              <a:spcBef>
                <a:spcPts val="360"/>
              </a:spcBef>
              <a:spcAft>
                <a:spcPts val="0"/>
              </a:spcAft>
              <a:buClr>
                <a:schemeClr val="dk1"/>
              </a:buClr>
              <a:buSzPts val="1800"/>
              <a:buFont typeface="Calibri"/>
              <a:buChar char="»"/>
              <a:defRPr sz="1800"/>
            </a:lvl8pPr>
            <a:lvl9pPr marL="4114800" lvl="8" indent="-342900" algn="l">
              <a:spcBef>
                <a:spcPts val="360"/>
              </a:spcBef>
              <a:spcAft>
                <a:spcPts val="0"/>
              </a:spcAft>
              <a:buClr>
                <a:schemeClr val="dk1"/>
              </a:buClr>
              <a:buSzPts val="1800"/>
              <a:buFont typeface="Calibri"/>
              <a:buChar char="»"/>
              <a:defRPr sz="1800"/>
            </a:lvl9pPr>
          </a:lstStyle>
          <a:p>
            <a:endParaRPr/>
          </a:p>
        </p:txBody>
      </p:sp>
      <p:sp>
        <p:nvSpPr>
          <p:cNvPr id="109" name="Google Shape;109;p17"/>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Calibri"/>
              <a:buNone/>
              <a:defRPr sz="2400" b="1"/>
            </a:lvl1pPr>
            <a:lvl2pPr marL="914400" lvl="1" indent="-228600" algn="l">
              <a:spcBef>
                <a:spcPts val="400"/>
              </a:spcBef>
              <a:spcAft>
                <a:spcPts val="0"/>
              </a:spcAft>
              <a:buClr>
                <a:schemeClr val="dk1"/>
              </a:buClr>
              <a:buSzPts val="2000"/>
              <a:buFont typeface="Calibri"/>
              <a:buNone/>
              <a:defRPr sz="2000" b="1"/>
            </a:lvl2pPr>
            <a:lvl3pPr marL="1371600" lvl="2" indent="-228600" algn="l">
              <a:spcBef>
                <a:spcPts val="360"/>
              </a:spcBef>
              <a:spcAft>
                <a:spcPts val="0"/>
              </a:spcAft>
              <a:buClr>
                <a:schemeClr val="dk1"/>
              </a:buClr>
              <a:buSzPts val="1800"/>
              <a:buFont typeface="Calibri"/>
              <a:buNone/>
              <a:defRPr sz="1800" b="1"/>
            </a:lvl3pPr>
            <a:lvl4pPr marL="1828800" lvl="3" indent="-228600" algn="l">
              <a:spcBef>
                <a:spcPts val="320"/>
              </a:spcBef>
              <a:spcAft>
                <a:spcPts val="0"/>
              </a:spcAft>
              <a:buClr>
                <a:schemeClr val="dk1"/>
              </a:buClr>
              <a:buSzPts val="1600"/>
              <a:buFont typeface="Calibri"/>
              <a:buNone/>
              <a:defRPr sz="1600" b="1"/>
            </a:lvl4pPr>
            <a:lvl5pPr marL="2286000" lvl="4" indent="-228600" algn="l">
              <a:spcBef>
                <a:spcPts val="320"/>
              </a:spcBef>
              <a:spcAft>
                <a:spcPts val="0"/>
              </a:spcAft>
              <a:buClr>
                <a:schemeClr val="dk1"/>
              </a:buClr>
              <a:buSzPts val="1600"/>
              <a:buFont typeface="Calibri"/>
              <a:buNone/>
              <a:defRPr sz="1600" b="1"/>
            </a:lvl5pPr>
            <a:lvl6pPr marL="2743200" lvl="5" indent="-228600" algn="l">
              <a:spcBef>
                <a:spcPts val="320"/>
              </a:spcBef>
              <a:spcAft>
                <a:spcPts val="0"/>
              </a:spcAft>
              <a:buClr>
                <a:schemeClr val="dk1"/>
              </a:buClr>
              <a:buSzPts val="1600"/>
              <a:buFont typeface="Calibri"/>
              <a:buNone/>
              <a:defRPr sz="1600" b="1"/>
            </a:lvl6pPr>
            <a:lvl7pPr marL="3200400" lvl="6" indent="-228600" algn="l">
              <a:spcBef>
                <a:spcPts val="320"/>
              </a:spcBef>
              <a:spcAft>
                <a:spcPts val="0"/>
              </a:spcAft>
              <a:buClr>
                <a:schemeClr val="dk1"/>
              </a:buClr>
              <a:buSzPts val="1600"/>
              <a:buFont typeface="Calibri"/>
              <a:buNone/>
              <a:defRPr sz="1600" b="1"/>
            </a:lvl7pPr>
            <a:lvl8pPr marL="3657600" lvl="7" indent="-228600" algn="l">
              <a:spcBef>
                <a:spcPts val="320"/>
              </a:spcBef>
              <a:spcAft>
                <a:spcPts val="0"/>
              </a:spcAft>
              <a:buClr>
                <a:schemeClr val="dk1"/>
              </a:buClr>
              <a:buSzPts val="1600"/>
              <a:buFont typeface="Calibri"/>
              <a:buNone/>
              <a:defRPr sz="1600" b="1"/>
            </a:lvl8pPr>
            <a:lvl9pPr marL="4114800" lvl="8" indent="-228600" algn="l">
              <a:spcBef>
                <a:spcPts val="320"/>
              </a:spcBef>
              <a:spcAft>
                <a:spcPts val="0"/>
              </a:spcAft>
              <a:buClr>
                <a:schemeClr val="dk1"/>
              </a:buClr>
              <a:buSzPts val="1600"/>
              <a:buFont typeface="Calibri"/>
              <a:buNone/>
              <a:defRPr sz="1600" b="1"/>
            </a:lvl9pPr>
          </a:lstStyle>
          <a:p>
            <a:endParaRPr/>
          </a:p>
        </p:txBody>
      </p:sp>
      <p:sp>
        <p:nvSpPr>
          <p:cNvPr id="115" name="Google Shape;115;p18"/>
          <p:cNvSpPr txBox="1">
            <a:spLocks noGrp="1"/>
          </p:cNvSpPr>
          <p:nvPr>
            <p:ph type="body" idx="2"/>
          </p:nvPr>
        </p:nvSpPr>
        <p:spPr>
          <a:xfrm>
            <a:off x="457200" y="1631950"/>
            <a:ext cx="4040188" cy="29638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Calibri"/>
              <a:buChar char="•"/>
              <a:defRPr sz="2400"/>
            </a:lvl1pPr>
            <a:lvl2pPr marL="914400" lvl="1" indent="-355600" algn="l">
              <a:spcBef>
                <a:spcPts val="400"/>
              </a:spcBef>
              <a:spcAft>
                <a:spcPts val="0"/>
              </a:spcAft>
              <a:buClr>
                <a:schemeClr val="dk1"/>
              </a:buClr>
              <a:buSzPts val="2000"/>
              <a:buFont typeface="Calibri"/>
              <a:buChar char="–"/>
              <a:defRPr sz="2000"/>
            </a:lvl2pPr>
            <a:lvl3pPr marL="1371600" lvl="2" indent="-342900" algn="l">
              <a:spcBef>
                <a:spcPts val="360"/>
              </a:spcBef>
              <a:spcAft>
                <a:spcPts val="0"/>
              </a:spcAft>
              <a:buClr>
                <a:schemeClr val="dk1"/>
              </a:buClr>
              <a:buSzPts val="1800"/>
              <a:buFont typeface="Calibri"/>
              <a:buChar char="•"/>
              <a:defRPr sz="1800"/>
            </a:lvl3pPr>
            <a:lvl4pPr marL="1828800" lvl="3" indent="-330200" algn="l">
              <a:spcBef>
                <a:spcPts val="320"/>
              </a:spcBef>
              <a:spcAft>
                <a:spcPts val="0"/>
              </a:spcAft>
              <a:buClr>
                <a:schemeClr val="dk1"/>
              </a:buClr>
              <a:buSzPts val="1600"/>
              <a:buFont typeface="Calibri"/>
              <a:buChar char="–"/>
              <a:defRPr sz="1600"/>
            </a:lvl4pPr>
            <a:lvl5pPr marL="2286000" lvl="4" indent="-330200" algn="l">
              <a:spcBef>
                <a:spcPts val="320"/>
              </a:spcBef>
              <a:spcAft>
                <a:spcPts val="0"/>
              </a:spcAft>
              <a:buClr>
                <a:schemeClr val="dk1"/>
              </a:buClr>
              <a:buSzPts val="1600"/>
              <a:buFont typeface="Calibri"/>
              <a:buChar char="»"/>
              <a:defRPr sz="1600"/>
            </a:lvl5pPr>
            <a:lvl6pPr marL="2743200" lvl="5" indent="-330200" algn="l">
              <a:spcBef>
                <a:spcPts val="320"/>
              </a:spcBef>
              <a:spcAft>
                <a:spcPts val="0"/>
              </a:spcAft>
              <a:buClr>
                <a:schemeClr val="dk1"/>
              </a:buClr>
              <a:buSzPts val="1600"/>
              <a:buFont typeface="Calibri"/>
              <a:buChar char="»"/>
              <a:defRPr sz="1600"/>
            </a:lvl6pPr>
            <a:lvl7pPr marL="3200400" lvl="6" indent="-330200" algn="l">
              <a:spcBef>
                <a:spcPts val="320"/>
              </a:spcBef>
              <a:spcAft>
                <a:spcPts val="0"/>
              </a:spcAft>
              <a:buClr>
                <a:schemeClr val="dk1"/>
              </a:buClr>
              <a:buSzPts val="1600"/>
              <a:buFont typeface="Calibri"/>
              <a:buChar char="»"/>
              <a:defRPr sz="1600"/>
            </a:lvl7pPr>
            <a:lvl8pPr marL="3657600" lvl="7" indent="-330200" algn="l">
              <a:spcBef>
                <a:spcPts val="320"/>
              </a:spcBef>
              <a:spcAft>
                <a:spcPts val="0"/>
              </a:spcAft>
              <a:buClr>
                <a:schemeClr val="dk1"/>
              </a:buClr>
              <a:buSzPts val="1600"/>
              <a:buFont typeface="Calibri"/>
              <a:buChar char="»"/>
              <a:defRPr sz="1600"/>
            </a:lvl8pPr>
            <a:lvl9pPr marL="4114800" lvl="8" indent="-330200" algn="l">
              <a:spcBef>
                <a:spcPts val="320"/>
              </a:spcBef>
              <a:spcAft>
                <a:spcPts val="0"/>
              </a:spcAft>
              <a:buClr>
                <a:schemeClr val="dk1"/>
              </a:buClr>
              <a:buSzPts val="1600"/>
              <a:buFont typeface="Calibri"/>
              <a:buChar char="»"/>
              <a:defRPr sz="1600"/>
            </a:lvl9pPr>
          </a:lstStyle>
          <a:p>
            <a:endParaRPr/>
          </a:p>
        </p:txBody>
      </p:sp>
      <p:sp>
        <p:nvSpPr>
          <p:cNvPr id="116" name="Google Shape;116;p18"/>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Calibri"/>
              <a:buNone/>
              <a:defRPr sz="2400" b="1"/>
            </a:lvl1pPr>
            <a:lvl2pPr marL="914400" lvl="1" indent="-228600" algn="l">
              <a:spcBef>
                <a:spcPts val="400"/>
              </a:spcBef>
              <a:spcAft>
                <a:spcPts val="0"/>
              </a:spcAft>
              <a:buClr>
                <a:schemeClr val="dk1"/>
              </a:buClr>
              <a:buSzPts val="2000"/>
              <a:buFont typeface="Calibri"/>
              <a:buNone/>
              <a:defRPr sz="2000" b="1"/>
            </a:lvl2pPr>
            <a:lvl3pPr marL="1371600" lvl="2" indent="-228600" algn="l">
              <a:spcBef>
                <a:spcPts val="360"/>
              </a:spcBef>
              <a:spcAft>
                <a:spcPts val="0"/>
              </a:spcAft>
              <a:buClr>
                <a:schemeClr val="dk1"/>
              </a:buClr>
              <a:buSzPts val="1800"/>
              <a:buFont typeface="Calibri"/>
              <a:buNone/>
              <a:defRPr sz="1800" b="1"/>
            </a:lvl3pPr>
            <a:lvl4pPr marL="1828800" lvl="3" indent="-228600" algn="l">
              <a:spcBef>
                <a:spcPts val="320"/>
              </a:spcBef>
              <a:spcAft>
                <a:spcPts val="0"/>
              </a:spcAft>
              <a:buClr>
                <a:schemeClr val="dk1"/>
              </a:buClr>
              <a:buSzPts val="1600"/>
              <a:buFont typeface="Calibri"/>
              <a:buNone/>
              <a:defRPr sz="1600" b="1"/>
            </a:lvl4pPr>
            <a:lvl5pPr marL="2286000" lvl="4" indent="-228600" algn="l">
              <a:spcBef>
                <a:spcPts val="320"/>
              </a:spcBef>
              <a:spcAft>
                <a:spcPts val="0"/>
              </a:spcAft>
              <a:buClr>
                <a:schemeClr val="dk1"/>
              </a:buClr>
              <a:buSzPts val="1600"/>
              <a:buFont typeface="Calibri"/>
              <a:buNone/>
              <a:defRPr sz="1600" b="1"/>
            </a:lvl5pPr>
            <a:lvl6pPr marL="2743200" lvl="5" indent="-228600" algn="l">
              <a:spcBef>
                <a:spcPts val="320"/>
              </a:spcBef>
              <a:spcAft>
                <a:spcPts val="0"/>
              </a:spcAft>
              <a:buClr>
                <a:schemeClr val="dk1"/>
              </a:buClr>
              <a:buSzPts val="1600"/>
              <a:buFont typeface="Calibri"/>
              <a:buNone/>
              <a:defRPr sz="1600" b="1"/>
            </a:lvl6pPr>
            <a:lvl7pPr marL="3200400" lvl="6" indent="-228600" algn="l">
              <a:spcBef>
                <a:spcPts val="320"/>
              </a:spcBef>
              <a:spcAft>
                <a:spcPts val="0"/>
              </a:spcAft>
              <a:buClr>
                <a:schemeClr val="dk1"/>
              </a:buClr>
              <a:buSzPts val="1600"/>
              <a:buFont typeface="Calibri"/>
              <a:buNone/>
              <a:defRPr sz="1600" b="1"/>
            </a:lvl7pPr>
            <a:lvl8pPr marL="3657600" lvl="7" indent="-228600" algn="l">
              <a:spcBef>
                <a:spcPts val="320"/>
              </a:spcBef>
              <a:spcAft>
                <a:spcPts val="0"/>
              </a:spcAft>
              <a:buClr>
                <a:schemeClr val="dk1"/>
              </a:buClr>
              <a:buSzPts val="1600"/>
              <a:buFont typeface="Calibri"/>
              <a:buNone/>
              <a:defRPr sz="1600" b="1"/>
            </a:lvl8pPr>
            <a:lvl9pPr marL="4114800" lvl="8" indent="-228600" algn="l">
              <a:spcBef>
                <a:spcPts val="320"/>
              </a:spcBef>
              <a:spcAft>
                <a:spcPts val="0"/>
              </a:spcAft>
              <a:buClr>
                <a:schemeClr val="dk1"/>
              </a:buClr>
              <a:buSzPts val="1600"/>
              <a:buFont typeface="Calibri"/>
              <a:buNone/>
              <a:defRPr sz="1600" b="1"/>
            </a:lvl9pPr>
          </a:lstStyle>
          <a:p>
            <a:endParaRPr/>
          </a:p>
        </p:txBody>
      </p:sp>
      <p:sp>
        <p:nvSpPr>
          <p:cNvPr id="117" name="Google Shape;117;p18"/>
          <p:cNvSpPr txBox="1">
            <a:spLocks noGrp="1"/>
          </p:cNvSpPr>
          <p:nvPr>
            <p:ph type="body" idx="4"/>
          </p:nvPr>
        </p:nvSpPr>
        <p:spPr>
          <a:xfrm>
            <a:off x="4645025" y="1631950"/>
            <a:ext cx="4041775" cy="29638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Calibri"/>
              <a:buChar char="•"/>
              <a:defRPr sz="2400"/>
            </a:lvl1pPr>
            <a:lvl2pPr marL="914400" lvl="1" indent="-355600" algn="l">
              <a:spcBef>
                <a:spcPts val="400"/>
              </a:spcBef>
              <a:spcAft>
                <a:spcPts val="0"/>
              </a:spcAft>
              <a:buClr>
                <a:schemeClr val="dk1"/>
              </a:buClr>
              <a:buSzPts val="2000"/>
              <a:buFont typeface="Calibri"/>
              <a:buChar char="–"/>
              <a:defRPr sz="2000"/>
            </a:lvl2pPr>
            <a:lvl3pPr marL="1371600" lvl="2" indent="-342900" algn="l">
              <a:spcBef>
                <a:spcPts val="360"/>
              </a:spcBef>
              <a:spcAft>
                <a:spcPts val="0"/>
              </a:spcAft>
              <a:buClr>
                <a:schemeClr val="dk1"/>
              </a:buClr>
              <a:buSzPts val="1800"/>
              <a:buFont typeface="Calibri"/>
              <a:buChar char="•"/>
              <a:defRPr sz="1800"/>
            </a:lvl3pPr>
            <a:lvl4pPr marL="1828800" lvl="3" indent="-330200" algn="l">
              <a:spcBef>
                <a:spcPts val="320"/>
              </a:spcBef>
              <a:spcAft>
                <a:spcPts val="0"/>
              </a:spcAft>
              <a:buClr>
                <a:schemeClr val="dk1"/>
              </a:buClr>
              <a:buSzPts val="1600"/>
              <a:buFont typeface="Calibri"/>
              <a:buChar char="–"/>
              <a:defRPr sz="1600"/>
            </a:lvl4pPr>
            <a:lvl5pPr marL="2286000" lvl="4" indent="-330200" algn="l">
              <a:spcBef>
                <a:spcPts val="320"/>
              </a:spcBef>
              <a:spcAft>
                <a:spcPts val="0"/>
              </a:spcAft>
              <a:buClr>
                <a:schemeClr val="dk1"/>
              </a:buClr>
              <a:buSzPts val="1600"/>
              <a:buFont typeface="Calibri"/>
              <a:buChar char="»"/>
              <a:defRPr sz="1600"/>
            </a:lvl5pPr>
            <a:lvl6pPr marL="2743200" lvl="5" indent="-330200" algn="l">
              <a:spcBef>
                <a:spcPts val="320"/>
              </a:spcBef>
              <a:spcAft>
                <a:spcPts val="0"/>
              </a:spcAft>
              <a:buClr>
                <a:schemeClr val="dk1"/>
              </a:buClr>
              <a:buSzPts val="1600"/>
              <a:buFont typeface="Calibri"/>
              <a:buChar char="»"/>
              <a:defRPr sz="1600"/>
            </a:lvl6pPr>
            <a:lvl7pPr marL="3200400" lvl="6" indent="-330200" algn="l">
              <a:spcBef>
                <a:spcPts val="320"/>
              </a:spcBef>
              <a:spcAft>
                <a:spcPts val="0"/>
              </a:spcAft>
              <a:buClr>
                <a:schemeClr val="dk1"/>
              </a:buClr>
              <a:buSzPts val="1600"/>
              <a:buFont typeface="Calibri"/>
              <a:buChar char="»"/>
              <a:defRPr sz="1600"/>
            </a:lvl7pPr>
            <a:lvl8pPr marL="3657600" lvl="7" indent="-330200" algn="l">
              <a:spcBef>
                <a:spcPts val="320"/>
              </a:spcBef>
              <a:spcAft>
                <a:spcPts val="0"/>
              </a:spcAft>
              <a:buClr>
                <a:schemeClr val="dk1"/>
              </a:buClr>
              <a:buSzPts val="1600"/>
              <a:buFont typeface="Calibri"/>
              <a:buChar char="»"/>
              <a:defRPr sz="1600"/>
            </a:lvl8pPr>
            <a:lvl9pPr marL="4114800" lvl="8" indent="-330200" algn="l">
              <a:spcBef>
                <a:spcPts val="320"/>
              </a:spcBef>
              <a:spcAft>
                <a:spcPts val="0"/>
              </a:spcAft>
              <a:buClr>
                <a:schemeClr val="dk1"/>
              </a:buClr>
              <a:buSzPts val="1600"/>
              <a:buFont typeface="Calibri"/>
              <a:buChar char="»"/>
              <a:defRPr sz="1600"/>
            </a:lvl9pPr>
          </a:lstStyle>
          <a:p>
            <a:endParaRPr/>
          </a:p>
        </p:txBody>
      </p:sp>
      <p:sp>
        <p:nvSpPr>
          <p:cNvPr id="118" name="Google Shape;118;p18"/>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8"/>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8"/>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1331913" y="196850"/>
            <a:ext cx="7342187"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9"/>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9"/>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9"/>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
        <p:nvSpPr>
          <p:cNvPr id="127" name="Google Shape;127;p20"/>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0"/>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0"/>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1"/>
          <p:cNvSpPr txBox="1">
            <a:spLocks noGrp="1"/>
          </p:cNvSpPr>
          <p:nvPr>
            <p:ph type="body" idx="1"/>
          </p:nvPr>
        </p:nvSpPr>
        <p:spPr>
          <a:xfrm>
            <a:off x="3575050" y="204788"/>
            <a:ext cx="5111750" cy="439102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Calibri"/>
              <a:buChar char="•"/>
              <a:defRPr sz="3200"/>
            </a:lvl1pPr>
            <a:lvl2pPr marL="914400" lvl="1" indent="-406400" algn="l">
              <a:spcBef>
                <a:spcPts val="560"/>
              </a:spcBef>
              <a:spcAft>
                <a:spcPts val="0"/>
              </a:spcAft>
              <a:buClr>
                <a:schemeClr val="dk1"/>
              </a:buClr>
              <a:buSzPts val="2800"/>
              <a:buFont typeface="Calibri"/>
              <a:buChar char="–"/>
              <a:defRPr sz="2800"/>
            </a:lvl2pPr>
            <a:lvl3pPr marL="1371600" lvl="2" indent="-381000" algn="l">
              <a:spcBef>
                <a:spcPts val="480"/>
              </a:spcBef>
              <a:spcAft>
                <a:spcPts val="0"/>
              </a:spcAft>
              <a:buClr>
                <a:schemeClr val="dk1"/>
              </a:buClr>
              <a:buSzPts val="2400"/>
              <a:buFont typeface="Calibri"/>
              <a:buChar char="•"/>
              <a:defRPr sz="2400"/>
            </a:lvl3pPr>
            <a:lvl4pPr marL="1828800" lvl="3" indent="-355600" algn="l">
              <a:spcBef>
                <a:spcPts val="400"/>
              </a:spcBef>
              <a:spcAft>
                <a:spcPts val="0"/>
              </a:spcAft>
              <a:buClr>
                <a:schemeClr val="dk1"/>
              </a:buClr>
              <a:buSzPts val="2000"/>
              <a:buFont typeface="Calibri"/>
              <a:buChar char="–"/>
              <a:defRPr sz="2000"/>
            </a:lvl4pPr>
            <a:lvl5pPr marL="2286000" lvl="4" indent="-355600" algn="l">
              <a:spcBef>
                <a:spcPts val="400"/>
              </a:spcBef>
              <a:spcAft>
                <a:spcPts val="0"/>
              </a:spcAft>
              <a:buClr>
                <a:schemeClr val="dk1"/>
              </a:buClr>
              <a:buSzPts val="2000"/>
              <a:buFont typeface="Calibri"/>
              <a:buChar char="»"/>
              <a:defRPr sz="2000"/>
            </a:lvl5pPr>
            <a:lvl6pPr marL="2743200" lvl="5" indent="-355600" algn="l">
              <a:spcBef>
                <a:spcPts val="400"/>
              </a:spcBef>
              <a:spcAft>
                <a:spcPts val="0"/>
              </a:spcAft>
              <a:buClr>
                <a:schemeClr val="dk1"/>
              </a:buClr>
              <a:buSzPts val="2000"/>
              <a:buFont typeface="Calibri"/>
              <a:buChar char="»"/>
              <a:defRPr sz="2000"/>
            </a:lvl6pPr>
            <a:lvl7pPr marL="3200400" lvl="6" indent="-355600" algn="l">
              <a:spcBef>
                <a:spcPts val="400"/>
              </a:spcBef>
              <a:spcAft>
                <a:spcPts val="0"/>
              </a:spcAft>
              <a:buClr>
                <a:schemeClr val="dk1"/>
              </a:buClr>
              <a:buSzPts val="2000"/>
              <a:buFont typeface="Calibri"/>
              <a:buChar char="»"/>
              <a:defRPr sz="2000"/>
            </a:lvl7pPr>
            <a:lvl8pPr marL="3657600" lvl="7" indent="-355600" algn="l">
              <a:spcBef>
                <a:spcPts val="400"/>
              </a:spcBef>
              <a:spcAft>
                <a:spcPts val="0"/>
              </a:spcAft>
              <a:buClr>
                <a:schemeClr val="dk1"/>
              </a:buClr>
              <a:buSzPts val="2000"/>
              <a:buFont typeface="Calibri"/>
              <a:buChar char="»"/>
              <a:defRPr sz="2000"/>
            </a:lvl8pPr>
            <a:lvl9pPr marL="4114800" lvl="8" indent="-355600" algn="l">
              <a:spcBef>
                <a:spcPts val="400"/>
              </a:spcBef>
              <a:spcAft>
                <a:spcPts val="0"/>
              </a:spcAft>
              <a:buClr>
                <a:schemeClr val="dk1"/>
              </a:buClr>
              <a:buSzPts val="2000"/>
              <a:buFont typeface="Calibri"/>
              <a:buChar char="»"/>
              <a:defRPr sz="2000"/>
            </a:lvl9pPr>
          </a:lstStyle>
          <a:p>
            <a:endParaRPr/>
          </a:p>
        </p:txBody>
      </p:sp>
      <p:sp>
        <p:nvSpPr>
          <p:cNvPr id="133" name="Google Shape;133;p21"/>
          <p:cNvSpPr txBox="1">
            <a:spLocks noGrp="1"/>
          </p:cNvSpPr>
          <p:nvPr>
            <p:ph type="body" idx="2"/>
          </p:nvPr>
        </p:nvSpPr>
        <p:spPr>
          <a:xfrm>
            <a:off x="457200" y="1076325"/>
            <a:ext cx="3008313" cy="3519488"/>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Calibri"/>
              <a:buNone/>
              <a:defRPr sz="1400"/>
            </a:lvl1pPr>
            <a:lvl2pPr marL="914400" lvl="1" indent="-228600" algn="l">
              <a:spcBef>
                <a:spcPts val="240"/>
              </a:spcBef>
              <a:spcAft>
                <a:spcPts val="0"/>
              </a:spcAft>
              <a:buClr>
                <a:schemeClr val="dk1"/>
              </a:buClr>
              <a:buSzPts val="1200"/>
              <a:buFont typeface="Calibri"/>
              <a:buNone/>
              <a:defRPr sz="1200"/>
            </a:lvl2pPr>
            <a:lvl3pPr marL="1371600" lvl="2" indent="-228600" algn="l">
              <a:spcBef>
                <a:spcPts val="200"/>
              </a:spcBef>
              <a:spcAft>
                <a:spcPts val="0"/>
              </a:spcAft>
              <a:buClr>
                <a:schemeClr val="dk1"/>
              </a:buClr>
              <a:buSzPts val="1000"/>
              <a:buFont typeface="Calibri"/>
              <a:buNone/>
              <a:defRPr sz="1000"/>
            </a:lvl3pPr>
            <a:lvl4pPr marL="1828800" lvl="3" indent="-228600" algn="l">
              <a:spcBef>
                <a:spcPts val="180"/>
              </a:spcBef>
              <a:spcAft>
                <a:spcPts val="0"/>
              </a:spcAft>
              <a:buClr>
                <a:schemeClr val="dk1"/>
              </a:buClr>
              <a:buSzPts val="900"/>
              <a:buFont typeface="Calibri"/>
              <a:buNone/>
              <a:defRPr sz="900"/>
            </a:lvl4pPr>
            <a:lvl5pPr marL="2286000" lvl="4" indent="-228600" algn="l">
              <a:spcBef>
                <a:spcPts val="180"/>
              </a:spcBef>
              <a:spcAft>
                <a:spcPts val="0"/>
              </a:spcAft>
              <a:buClr>
                <a:schemeClr val="dk1"/>
              </a:buClr>
              <a:buSzPts val="900"/>
              <a:buFont typeface="Calibri"/>
              <a:buNone/>
              <a:defRPr sz="900"/>
            </a:lvl5pPr>
            <a:lvl6pPr marL="2743200" lvl="5" indent="-228600" algn="l">
              <a:spcBef>
                <a:spcPts val="180"/>
              </a:spcBef>
              <a:spcAft>
                <a:spcPts val="0"/>
              </a:spcAft>
              <a:buClr>
                <a:schemeClr val="dk1"/>
              </a:buClr>
              <a:buSzPts val="900"/>
              <a:buFont typeface="Calibri"/>
              <a:buNone/>
              <a:defRPr sz="900"/>
            </a:lvl6pPr>
            <a:lvl7pPr marL="3200400" lvl="6" indent="-228600" algn="l">
              <a:spcBef>
                <a:spcPts val="180"/>
              </a:spcBef>
              <a:spcAft>
                <a:spcPts val="0"/>
              </a:spcAft>
              <a:buClr>
                <a:schemeClr val="dk1"/>
              </a:buClr>
              <a:buSzPts val="900"/>
              <a:buFont typeface="Calibri"/>
              <a:buNone/>
              <a:defRPr sz="900"/>
            </a:lvl7pPr>
            <a:lvl8pPr marL="3657600" lvl="7" indent="-228600" algn="l">
              <a:spcBef>
                <a:spcPts val="180"/>
              </a:spcBef>
              <a:spcAft>
                <a:spcPts val="0"/>
              </a:spcAft>
              <a:buClr>
                <a:schemeClr val="dk1"/>
              </a:buClr>
              <a:buSzPts val="900"/>
              <a:buFont typeface="Calibri"/>
              <a:buNone/>
              <a:defRPr sz="900"/>
            </a:lvl8pPr>
            <a:lvl9pPr marL="4114800" lvl="8" indent="-228600" algn="l">
              <a:spcBef>
                <a:spcPts val="180"/>
              </a:spcBef>
              <a:spcAft>
                <a:spcPts val="0"/>
              </a:spcAft>
              <a:buClr>
                <a:schemeClr val="dk1"/>
              </a:buClr>
              <a:buSzPts val="900"/>
              <a:buFont typeface="Calibri"/>
              <a:buNone/>
              <a:defRPr sz="900"/>
            </a:lvl9pPr>
          </a:lstStyle>
          <a:p>
            <a:endParaRPr/>
          </a:p>
        </p:txBody>
      </p:sp>
      <p:sp>
        <p:nvSpPr>
          <p:cNvPr id="134" name="Google Shape;134;p21"/>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1"/>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1"/>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68313" y="196850"/>
            <a:ext cx="8207375" cy="866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468313" y="1743075"/>
            <a:ext cx="8207375" cy="29178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342900" algn="l">
              <a:spcBef>
                <a:spcPts val="360"/>
              </a:spcBef>
              <a:spcAft>
                <a:spcPts val="0"/>
              </a:spcAft>
              <a:buClr>
                <a:schemeClr val="lt1"/>
              </a:buClr>
              <a:buSzPts val="1800"/>
              <a:buChar char="–"/>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21" name="Google Shape;21;p3"/>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1792288" y="3602038"/>
            <a:ext cx="5486400" cy="4254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2"/>
          <p:cNvSpPr>
            <a:spLocks noGrp="1"/>
          </p:cNvSpPr>
          <p:nvPr>
            <p:ph type="pic" idx="2"/>
          </p:nvPr>
        </p:nvSpPr>
        <p:spPr>
          <a:xfrm>
            <a:off x="1792288" y="460375"/>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Calibri"/>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body" idx="1"/>
          </p:nvPr>
        </p:nvSpPr>
        <p:spPr>
          <a:xfrm>
            <a:off x="1792288" y="4027488"/>
            <a:ext cx="5486400" cy="60325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Calibri"/>
              <a:buNone/>
              <a:defRPr sz="1400"/>
            </a:lvl1pPr>
            <a:lvl2pPr marL="914400" lvl="1" indent="-228600" algn="l">
              <a:spcBef>
                <a:spcPts val="240"/>
              </a:spcBef>
              <a:spcAft>
                <a:spcPts val="0"/>
              </a:spcAft>
              <a:buClr>
                <a:schemeClr val="dk1"/>
              </a:buClr>
              <a:buSzPts val="1200"/>
              <a:buFont typeface="Calibri"/>
              <a:buNone/>
              <a:defRPr sz="1200"/>
            </a:lvl2pPr>
            <a:lvl3pPr marL="1371600" lvl="2" indent="-228600" algn="l">
              <a:spcBef>
                <a:spcPts val="200"/>
              </a:spcBef>
              <a:spcAft>
                <a:spcPts val="0"/>
              </a:spcAft>
              <a:buClr>
                <a:schemeClr val="dk1"/>
              </a:buClr>
              <a:buSzPts val="1000"/>
              <a:buFont typeface="Calibri"/>
              <a:buNone/>
              <a:defRPr sz="1000"/>
            </a:lvl3pPr>
            <a:lvl4pPr marL="1828800" lvl="3" indent="-228600" algn="l">
              <a:spcBef>
                <a:spcPts val="180"/>
              </a:spcBef>
              <a:spcAft>
                <a:spcPts val="0"/>
              </a:spcAft>
              <a:buClr>
                <a:schemeClr val="dk1"/>
              </a:buClr>
              <a:buSzPts val="900"/>
              <a:buFont typeface="Calibri"/>
              <a:buNone/>
              <a:defRPr sz="900"/>
            </a:lvl4pPr>
            <a:lvl5pPr marL="2286000" lvl="4" indent="-228600" algn="l">
              <a:spcBef>
                <a:spcPts val="180"/>
              </a:spcBef>
              <a:spcAft>
                <a:spcPts val="0"/>
              </a:spcAft>
              <a:buClr>
                <a:schemeClr val="dk1"/>
              </a:buClr>
              <a:buSzPts val="900"/>
              <a:buFont typeface="Calibri"/>
              <a:buNone/>
              <a:defRPr sz="900"/>
            </a:lvl5pPr>
            <a:lvl6pPr marL="2743200" lvl="5" indent="-228600" algn="l">
              <a:spcBef>
                <a:spcPts val="180"/>
              </a:spcBef>
              <a:spcAft>
                <a:spcPts val="0"/>
              </a:spcAft>
              <a:buClr>
                <a:schemeClr val="dk1"/>
              </a:buClr>
              <a:buSzPts val="900"/>
              <a:buFont typeface="Calibri"/>
              <a:buNone/>
              <a:defRPr sz="900"/>
            </a:lvl6pPr>
            <a:lvl7pPr marL="3200400" lvl="6" indent="-228600" algn="l">
              <a:spcBef>
                <a:spcPts val="180"/>
              </a:spcBef>
              <a:spcAft>
                <a:spcPts val="0"/>
              </a:spcAft>
              <a:buClr>
                <a:schemeClr val="dk1"/>
              </a:buClr>
              <a:buSzPts val="900"/>
              <a:buFont typeface="Calibri"/>
              <a:buNone/>
              <a:defRPr sz="900"/>
            </a:lvl7pPr>
            <a:lvl8pPr marL="3657600" lvl="7" indent="-228600" algn="l">
              <a:spcBef>
                <a:spcPts val="180"/>
              </a:spcBef>
              <a:spcAft>
                <a:spcPts val="0"/>
              </a:spcAft>
              <a:buClr>
                <a:schemeClr val="dk1"/>
              </a:buClr>
              <a:buSzPts val="900"/>
              <a:buFont typeface="Calibri"/>
              <a:buNone/>
              <a:defRPr sz="900"/>
            </a:lvl8pPr>
            <a:lvl9pPr marL="4114800" lvl="8" indent="-228600" algn="l">
              <a:spcBef>
                <a:spcPts val="180"/>
              </a:spcBef>
              <a:spcAft>
                <a:spcPts val="0"/>
              </a:spcAft>
              <a:buClr>
                <a:schemeClr val="dk1"/>
              </a:buClr>
              <a:buSzPts val="900"/>
              <a:buFont typeface="Calibri"/>
              <a:buNone/>
              <a:defRPr sz="900"/>
            </a:lvl9pPr>
          </a:lstStyle>
          <a:p>
            <a:endParaRPr/>
          </a:p>
        </p:txBody>
      </p:sp>
      <p:sp>
        <p:nvSpPr>
          <p:cNvPr id="141" name="Google Shape;141;p22"/>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2"/>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2"/>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331913" y="196850"/>
            <a:ext cx="7342187"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3"/>
          <p:cNvSpPr txBox="1">
            <a:spLocks noGrp="1"/>
          </p:cNvSpPr>
          <p:nvPr>
            <p:ph type="body" idx="1"/>
          </p:nvPr>
        </p:nvSpPr>
        <p:spPr>
          <a:xfrm rot="5400000">
            <a:off x="3311526" y="-774699"/>
            <a:ext cx="3395662" cy="735488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7" name="Google Shape;147;p23"/>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3"/>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rot="5400000">
            <a:off x="5565775" y="1479550"/>
            <a:ext cx="4403725" cy="1838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4"/>
          <p:cNvSpPr txBox="1">
            <a:spLocks noGrp="1"/>
          </p:cNvSpPr>
          <p:nvPr>
            <p:ph type="body" idx="1"/>
          </p:nvPr>
        </p:nvSpPr>
        <p:spPr>
          <a:xfrm rot="5400000">
            <a:off x="1812131" y="-283368"/>
            <a:ext cx="4403725" cy="53641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3" name="Google Shape;153;p24"/>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4"/>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4"/>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dk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dk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dk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dk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dk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dk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dk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dk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6763"/>
            <a:ext cx="7772400" cy="102076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722313" y="2181225"/>
            <a:ext cx="7772400" cy="1125538"/>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lt1"/>
              </a:buClr>
              <a:buSzPts val="2000"/>
              <a:buFont typeface="Calibri"/>
              <a:buNone/>
              <a:defRPr sz="2000"/>
            </a:lvl1pPr>
            <a:lvl2pPr marL="914400" lvl="1" indent="-228600" algn="l">
              <a:spcBef>
                <a:spcPts val="360"/>
              </a:spcBef>
              <a:spcAft>
                <a:spcPts val="0"/>
              </a:spcAft>
              <a:buClr>
                <a:schemeClr val="lt1"/>
              </a:buClr>
              <a:buSzPts val="1800"/>
              <a:buFont typeface="Calibri"/>
              <a:buNone/>
              <a:defRPr sz="1800"/>
            </a:lvl2pPr>
            <a:lvl3pPr marL="1371600" lvl="2" indent="-228600" algn="l">
              <a:spcBef>
                <a:spcPts val="320"/>
              </a:spcBef>
              <a:spcAft>
                <a:spcPts val="0"/>
              </a:spcAft>
              <a:buClr>
                <a:schemeClr val="lt1"/>
              </a:buClr>
              <a:buSzPts val="1600"/>
              <a:buFont typeface="Calibri"/>
              <a:buNone/>
              <a:defRPr sz="1600"/>
            </a:lvl3pPr>
            <a:lvl4pPr marL="1828800" lvl="3" indent="-228600" algn="l">
              <a:spcBef>
                <a:spcPts val="280"/>
              </a:spcBef>
              <a:spcAft>
                <a:spcPts val="0"/>
              </a:spcAft>
              <a:buClr>
                <a:schemeClr val="lt1"/>
              </a:buClr>
              <a:buSzPts val="1400"/>
              <a:buFont typeface="Calibri"/>
              <a:buNone/>
              <a:defRPr sz="1400"/>
            </a:lvl4pPr>
            <a:lvl5pPr marL="2286000" lvl="4" indent="-228600" algn="l">
              <a:spcBef>
                <a:spcPts val="280"/>
              </a:spcBef>
              <a:spcAft>
                <a:spcPts val="0"/>
              </a:spcAft>
              <a:buClr>
                <a:schemeClr val="lt1"/>
              </a:buClr>
              <a:buSzPts val="1400"/>
              <a:buFont typeface="Calibri"/>
              <a:buNone/>
              <a:defRPr sz="1400"/>
            </a:lvl5pPr>
            <a:lvl6pPr marL="2743200" lvl="5" indent="-228600" algn="l">
              <a:spcBef>
                <a:spcPts val="280"/>
              </a:spcBef>
              <a:spcAft>
                <a:spcPts val="0"/>
              </a:spcAft>
              <a:buClr>
                <a:schemeClr val="lt1"/>
              </a:buClr>
              <a:buSzPts val="1400"/>
              <a:buFont typeface="Calibri"/>
              <a:buNone/>
              <a:defRPr sz="1400"/>
            </a:lvl6pPr>
            <a:lvl7pPr marL="3200400" lvl="6" indent="-228600" algn="l">
              <a:spcBef>
                <a:spcPts val="280"/>
              </a:spcBef>
              <a:spcAft>
                <a:spcPts val="0"/>
              </a:spcAft>
              <a:buClr>
                <a:schemeClr val="lt1"/>
              </a:buClr>
              <a:buSzPts val="1400"/>
              <a:buFont typeface="Calibri"/>
              <a:buNone/>
              <a:defRPr sz="1400"/>
            </a:lvl7pPr>
            <a:lvl8pPr marL="3657600" lvl="7" indent="-228600" algn="l">
              <a:spcBef>
                <a:spcPts val="280"/>
              </a:spcBef>
              <a:spcAft>
                <a:spcPts val="0"/>
              </a:spcAft>
              <a:buClr>
                <a:schemeClr val="lt1"/>
              </a:buClr>
              <a:buSzPts val="1400"/>
              <a:buFont typeface="Calibri"/>
              <a:buNone/>
              <a:defRPr sz="1400"/>
            </a:lvl8pPr>
            <a:lvl9pPr marL="4114800" lvl="8" indent="-228600" algn="l">
              <a:spcBef>
                <a:spcPts val="280"/>
              </a:spcBef>
              <a:spcAft>
                <a:spcPts val="0"/>
              </a:spcAft>
              <a:buClr>
                <a:schemeClr val="lt1"/>
              </a:buClr>
              <a:buSzPts val="1400"/>
              <a:buFont typeface="Calibri"/>
              <a:buNone/>
              <a:defRPr sz="1400"/>
            </a:lvl9pPr>
          </a:lstStyle>
          <a:p>
            <a:endParaRPr/>
          </a:p>
        </p:txBody>
      </p:sp>
      <p:sp>
        <p:nvSpPr>
          <p:cNvPr id="27" name="Google Shape;27;p4"/>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68313" y="196850"/>
            <a:ext cx="8207375" cy="866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468313" y="1743075"/>
            <a:ext cx="4027487" cy="291782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lt1"/>
              </a:buClr>
              <a:buSzPts val="2800"/>
              <a:buFont typeface="Calibri"/>
              <a:buChar char="•"/>
              <a:defRPr sz="2800"/>
            </a:lvl1pPr>
            <a:lvl2pPr marL="914400" lvl="1" indent="-381000" algn="l">
              <a:spcBef>
                <a:spcPts val="480"/>
              </a:spcBef>
              <a:spcAft>
                <a:spcPts val="0"/>
              </a:spcAft>
              <a:buClr>
                <a:schemeClr val="lt1"/>
              </a:buClr>
              <a:buSzPts val="2400"/>
              <a:buFont typeface="Calibri"/>
              <a:buChar char="–"/>
              <a:defRPr sz="2400"/>
            </a:lvl2pPr>
            <a:lvl3pPr marL="1371600" lvl="2" indent="-355600" algn="l">
              <a:spcBef>
                <a:spcPts val="400"/>
              </a:spcBef>
              <a:spcAft>
                <a:spcPts val="0"/>
              </a:spcAft>
              <a:buClr>
                <a:schemeClr val="lt1"/>
              </a:buClr>
              <a:buSzPts val="2000"/>
              <a:buFont typeface="Calibri"/>
              <a:buChar char="•"/>
              <a:defRPr sz="2000"/>
            </a:lvl3pPr>
            <a:lvl4pPr marL="1828800" lvl="3" indent="-342900" algn="l">
              <a:spcBef>
                <a:spcPts val="360"/>
              </a:spcBef>
              <a:spcAft>
                <a:spcPts val="0"/>
              </a:spcAft>
              <a:buClr>
                <a:schemeClr val="lt1"/>
              </a:buClr>
              <a:buSzPts val="1800"/>
              <a:buFont typeface="Calibri"/>
              <a:buChar char="–"/>
              <a:defRPr sz="1800"/>
            </a:lvl4pPr>
            <a:lvl5pPr marL="2286000" lvl="4" indent="-342900" algn="l">
              <a:spcBef>
                <a:spcPts val="360"/>
              </a:spcBef>
              <a:spcAft>
                <a:spcPts val="0"/>
              </a:spcAft>
              <a:buClr>
                <a:schemeClr val="lt1"/>
              </a:buClr>
              <a:buSzPts val="1800"/>
              <a:buFont typeface="Calibri"/>
              <a:buChar char="»"/>
              <a:defRPr sz="1800"/>
            </a:lvl5pPr>
            <a:lvl6pPr marL="2743200" lvl="5" indent="-342900" algn="l">
              <a:spcBef>
                <a:spcPts val="360"/>
              </a:spcBef>
              <a:spcAft>
                <a:spcPts val="0"/>
              </a:spcAft>
              <a:buClr>
                <a:schemeClr val="lt1"/>
              </a:buClr>
              <a:buSzPts val="1800"/>
              <a:buFont typeface="Calibri"/>
              <a:buChar char="»"/>
              <a:defRPr sz="1800"/>
            </a:lvl6pPr>
            <a:lvl7pPr marL="3200400" lvl="6" indent="-342900" algn="l">
              <a:spcBef>
                <a:spcPts val="360"/>
              </a:spcBef>
              <a:spcAft>
                <a:spcPts val="0"/>
              </a:spcAft>
              <a:buClr>
                <a:schemeClr val="lt1"/>
              </a:buClr>
              <a:buSzPts val="1800"/>
              <a:buFont typeface="Calibri"/>
              <a:buChar char="»"/>
              <a:defRPr sz="1800"/>
            </a:lvl7pPr>
            <a:lvl8pPr marL="3657600" lvl="7" indent="-342900" algn="l">
              <a:spcBef>
                <a:spcPts val="360"/>
              </a:spcBef>
              <a:spcAft>
                <a:spcPts val="0"/>
              </a:spcAft>
              <a:buClr>
                <a:schemeClr val="lt1"/>
              </a:buClr>
              <a:buSzPts val="1800"/>
              <a:buFont typeface="Calibri"/>
              <a:buChar char="»"/>
              <a:defRPr sz="1800"/>
            </a:lvl8pPr>
            <a:lvl9pPr marL="4114800" lvl="8" indent="-342900" algn="l">
              <a:spcBef>
                <a:spcPts val="360"/>
              </a:spcBef>
              <a:spcAft>
                <a:spcPts val="0"/>
              </a:spcAft>
              <a:buClr>
                <a:schemeClr val="lt1"/>
              </a:buClr>
              <a:buSzPts val="1800"/>
              <a:buFont typeface="Calibri"/>
              <a:buChar char="»"/>
              <a:defRPr sz="1800"/>
            </a:lvl9pPr>
          </a:lstStyle>
          <a:p>
            <a:endParaRPr/>
          </a:p>
        </p:txBody>
      </p:sp>
      <p:sp>
        <p:nvSpPr>
          <p:cNvPr id="33" name="Google Shape;33;p5"/>
          <p:cNvSpPr txBox="1">
            <a:spLocks noGrp="1"/>
          </p:cNvSpPr>
          <p:nvPr>
            <p:ph type="body" idx="2"/>
          </p:nvPr>
        </p:nvSpPr>
        <p:spPr>
          <a:xfrm>
            <a:off x="4648200" y="1743075"/>
            <a:ext cx="4027488" cy="291782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lt1"/>
              </a:buClr>
              <a:buSzPts val="2800"/>
              <a:buFont typeface="Calibri"/>
              <a:buChar char="•"/>
              <a:defRPr sz="2800"/>
            </a:lvl1pPr>
            <a:lvl2pPr marL="914400" lvl="1" indent="-381000" algn="l">
              <a:spcBef>
                <a:spcPts val="480"/>
              </a:spcBef>
              <a:spcAft>
                <a:spcPts val="0"/>
              </a:spcAft>
              <a:buClr>
                <a:schemeClr val="lt1"/>
              </a:buClr>
              <a:buSzPts val="2400"/>
              <a:buFont typeface="Calibri"/>
              <a:buChar char="–"/>
              <a:defRPr sz="2400"/>
            </a:lvl2pPr>
            <a:lvl3pPr marL="1371600" lvl="2" indent="-355600" algn="l">
              <a:spcBef>
                <a:spcPts val="400"/>
              </a:spcBef>
              <a:spcAft>
                <a:spcPts val="0"/>
              </a:spcAft>
              <a:buClr>
                <a:schemeClr val="lt1"/>
              </a:buClr>
              <a:buSzPts val="2000"/>
              <a:buFont typeface="Calibri"/>
              <a:buChar char="•"/>
              <a:defRPr sz="2000"/>
            </a:lvl3pPr>
            <a:lvl4pPr marL="1828800" lvl="3" indent="-342900" algn="l">
              <a:spcBef>
                <a:spcPts val="360"/>
              </a:spcBef>
              <a:spcAft>
                <a:spcPts val="0"/>
              </a:spcAft>
              <a:buClr>
                <a:schemeClr val="lt1"/>
              </a:buClr>
              <a:buSzPts val="1800"/>
              <a:buFont typeface="Calibri"/>
              <a:buChar char="–"/>
              <a:defRPr sz="1800"/>
            </a:lvl4pPr>
            <a:lvl5pPr marL="2286000" lvl="4" indent="-342900" algn="l">
              <a:spcBef>
                <a:spcPts val="360"/>
              </a:spcBef>
              <a:spcAft>
                <a:spcPts val="0"/>
              </a:spcAft>
              <a:buClr>
                <a:schemeClr val="lt1"/>
              </a:buClr>
              <a:buSzPts val="1800"/>
              <a:buFont typeface="Calibri"/>
              <a:buChar char="»"/>
              <a:defRPr sz="1800"/>
            </a:lvl5pPr>
            <a:lvl6pPr marL="2743200" lvl="5" indent="-342900" algn="l">
              <a:spcBef>
                <a:spcPts val="360"/>
              </a:spcBef>
              <a:spcAft>
                <a:spcPts val="0"/>
              </a:spcAft>
              <a:buClr>
                <a:schemeClr val="lt1"/>
              </a:buClr>
              <a:buSzPts val="1800"/>
              <a:buFont typeface="Calibri"/>
              <a:buChar char="»"/>
              <a:defRPr sz="1800"/>
            </a:lvl6pPr>
            <a:lvl7pPr marL="3200400" lvl="6" indent="-342900" algn="l">
              <a:spcBef>
                <a:spcPts val="360"/>
              </a:spcBef>
              <a:spcAft>
                <a:spcPts val="0"/>
              </a:spcAft>
              <a:buClr>
                <a:schemeClr val="lt1"/>
              </a:buClr>
              <a:buSzPts val="1800"/>
              <a:buFont typeface="Calibri"/>
              <a:buChar char="»"/>
              <a:defRPr sz="1800"/>
            </a:lvl7pPr>
            <a:lvl8pPr marL="3657600" lvl="7" indent="-342900" algn="l">
              <a:spcBef>
                <a:spcPts val="360"/>
              </a:spcBef>
              <a:spcAft>
                <a:spcPts val="0"/>
              </a:spcAft>
              <a:buClr>
                <a:schemeClr val="lt1"/>
              </a:buClr>
              <a:buSzPts val="1800"/>
              <a:buFont typeface="Calibri"/>
              <a:buChar char="»"/>
              <a:defRPr sz="1800"/>
            </a:lvl8pPr>
            <a:lvl9pPr marL="4114800" lvl="8" indent="-342900" algn="l">
              <a:spcBef>
                <a:spcPts val="360"/>
              </a:spcBef>
              <a:spcAft>
                <a:spcPts val="0"/>
              </a:spcAft>
              <a:buClr>
                <a:schemeClr val="lt1"/>
              </a:buClr>
              <a:buSzPts val="1800"/>
              <a:buFont typeface="Calibri"/>
              <a:buChar char="»"/>
              <a:defRPr sz="1800"/>
            </a:lvl9pPr>
          </a:lstStyle>
          <a:p>
            <a:endParaRPr/>
          </a:p>
        </p:txBody>
      </p:sp>
      <p:sp>
        <p:nvSpPr>
          <p:cNvPr id="34" name="Google Shape;34;p5"/>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lt1"/>
              </a:buClr>
              <a:buSzPts val="2400"/>
              <a:buFont typeface="Calibri"/>
              <a:buNone/>
              <a:defRPr sz="2400" b="1"/>
            </a:lvl1pPr>
            <a:lvl2pPr marL="914400" lvl="1" indent="-228600" algn="l">
              <a:spcBef>
                <a:spcPts val="400"/>
              </a:spcBef>
              <a:spcAft>
                <a:spcPts val="0"/>
              </a:spcAft>
              <a:buClr>
                <a:schemeClr val="lt1"/>
              </a:buClr>
              <a:buSzPts val="2000"/>
              <a:buFont typeface="Calibri"/>
              <a:buNone/>
              <a:defRPr sz="2000" b="1"/>
            </a:lvl2pPr>
            <a:lvl3pPr marL="1371600" lvl="2" indent="-228600" algn="l">
              <a:spcBef>
                <a:spcPts val="360"/>
              </a:spcBef>
              <a:spcAft>
                <a:spcPts val="0"/>
              </a:spcAft>
              <a:buClr>
                <a:schemeClr val="lt1"/>
              </a:buClr>
              <a:buSzPts val="1800"/>
              <a:buFont typeface="Calibri"/>
              <a:buNone/>
              <a:defRPr sz="1800" b="1"/>
            </a:lvl3pPr>
            <a:lvl4pPr marL="1828800" lvl="3" indent="-228600" algn="l">
              <a:spcBef>
                <a:spcPts val="320"/>
              </a:spcBef>
              <a:spcAft>
                <a:spcPts val="0"/>
              </a:spcAft>
              <a:buClr>
                <a:schemeClr val="lt1"/>
              </a:buClr>
              <a:buSzPts val="1600"/>
              <a:buFont typeface="Calibri"/>
              <a:buNone/>
              <a:defRPr sz="1600" b="1"/>
            </a:lvl4pPr>
            <a:lvl5pPr marL="2286000" lvl="4" indent="-228600" algn="l">
              <a:spcBef>
                <a:spcPts val="320"/>
              </a:spcBef>
              <a:spcAft>
                <a:spcPts val="0"/>
              </a:spcAft>
              <a:buClr>
                <a:schemeClr val="lt1"/>
              </a:buClr>
              <a:buSzPts val="1600"/>
              <a:buFont typeface="Calibri"/>
              <a:buNone/>
              <a:defRPr sz="1600" b="1"/>
            </a:lvl5pPr>
            <a:lvl6pPr marL="2743200" lvl="5" indent="-228600" algn="l">
              <a:spcBef>
                <a:spcPts val="320"/>
              </a:spcBef>
              <a:spcAft>
                <a:spcPts val="0"/>
              </a:spcAft>
              <a:buClr>
                <a:schemeClr val="lt1"/>
              </a:buClr>
              <a:buSzPts val="1600"/>
              <a:buFont typeface="Calibri"/>
              <a:buNone/>
              <a:defRPr sz="1600" b="1"/>
            </a:lvl6pPr>
            <a:lvl7pPr marL="3200400" lvl="6" indent="-228600" algn="l">
              <a:spcBef>
                <a:spcPts val="320"/>
              </a:spcBef>
              <a:spcAft>
                <a:spcPts val="0"/>
              </a:spcAft>
              <a:buClr>
                <a:schemeClr val="lt1"/>
              </a:buClr>
              <a:buSzPts val="1600"/>
              <a:buFont typeface="Calibri"/>
              <a:buNone/>
              <a:defRPr sz="1600" b="1"/>
            </a:lvl7pPr>
            <a:lvl8pPr marL="3657600" lvl="7" indent="-228600" algn="l">
              <a:spcBef>
                <a:spcPts val="320"/>
              </a:spcBef>
              <a:spcAft>
                <a:spcPts val="0"/>
              </a:spcAft>
              <a:buClr>
                <a:schemeClr val="lt1"/>
              </a:buClr>
              <a:buSzPts val="1600"/>
              <a:buFont typeface="Calibri"/>
              <a:buNone/>
              <a:defRPr sz="1600" b="1"/>
            </a:lvl8pPr>
            <a:lvl9pPr marL="4114800" lvl="8" indent="-228600" algn="l">
              <a:spcBef>
                <a:spcPts val="320"/>
              </a:spcBef>
              <a:spcAft>
                <a:spcPts val="0"/>
              </a:spcAft>
              <a:buClr>
                <a:schemeClr val="lt1"/>
              </a:buClr>
              <a:buSzPts val="1600"/>
              <a:buFont typeface="Calibri"/>
              <a:buNone/>
              <a:defRPr sz="1600" b="1"/>
            </a:lvl9pPr>
          </a:lstStyle>
          <a:p>
            <a:endParaRPr/>
          </a:p>
        </p:txBody>
      </p:sp>
      <p:sp>
        <p:nvSpPr>
          <p:cNvPr id="40" name="Google Shape;40;p6"/>
          <p:cNvSpPr txBox="1">
            <a:spLocks noGrp="1"/>
          </p:cNvSpPr>
          <p:nvPr>
            <p:ph type="body" idx="2"/>
          </p:nvPr>
        </p:nvSpPr>
        <p:spPr>
          <a:xfrm>
            <a:off x="457200" y="1631950"/>
            <a:ext cx="4040188" cy="29638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lt1"/>
              </a:buClr>
              <a:buSzPts val="2400"/>
              <a:buFont typeface="Calibri"/>
              <a:buChar char="•"/>
              <a:defRPr sz="2400"/>
            </a:lvl1pPr>
            <a:lvl2pPr marL="914400" lvl="1" indent="-355600" algn="l">
              <a:spcBef>
                <a:spcPts val="400"/>
              </a:spcBef>
              <a:spcAft>
                <a:spcPts val="0"/>
              </a:spcAft>
              <a:buClr>
                <a:schemeClr val="lt1"/>
              </a:buClr>
              <a:buSzPts val="2000"/>
              <a:buFont typeface="Calibri"/>
              <a:buChar char="–"/>
              <a:defRPr sz="2000"/>
            </a:lvl2pPr>
            <a:lvl3pPr marL="1371600" lvl="2" indent="-342900" algn="l">
              <a:spcBef>
                <a:spcPts val="360"/>
              </a:spcBef>
              <a:spcAft>
                <a:spcPts val="0"/>
              </a:spcAft>
              <a:buClr>
                <a:schemeClr val="lt1"/>
              </a:buClr>
              <a:buSzPts val="1800"/>
              <a:buFont typeface="Calibri"/>
              <a:buChar char="•"/>
              <a:defRPr sz="1800"/>
            </a:lvl3pPr>
            <a:lvl4pPr marL="1828800" lvl="3" indent="-330200" algn="l">
              <a:spcBef>
                <a:spcPts val="320"/>
              </a:spcBef>
              <a:spcAft>
                <a:spcPts val="0"/>
              </a:spcAft>
              <a:buClr>
                <a:schemeClr val="lt1"/>
              </a:buClr>
              <a:buSzPts val="1600"/>
              <a:buFont typeface="Calibri"/>
              <a:buChar char="–"/>
              <a:defRPr sz="1600"/>
            </a:lvl4pPr>
            <a:lvl5pPr marL="2286000" lvl="4" indent="-330200" algn="l">
              <a:spcBef>
                <a:spcPts val="320"/>
              </a:spcBef>
              <a:spcAft>
                <a:spcPts val="0"/>
              </a:spcAft>
              <a:buClr>
                <a:schemeClr val="lt1"/>
              </a:buClr>
              <a:buSzPts val="1600"/>
              <a:buFont typeface="Calibri"/>
              <a:buChar char="»"/>
              <a:defRPr sz="1600"/>
            </a:lvl5pPr>
            <a:lvl6pPr marL="2743200" lvl="5" indent="-330200" algn="l">
              <a:spcBef>
                <a:spcPts val="320"/>
              </a:spcBef>
              <a:spcAft>
                <a:spcPts val="0"/>
              </a:spcAft>
              <a:buClr>
                <a:schemeClr val="lt1"/>
              </a:buClr>
              <a:buSzPts val="1600"/>
              <a:buFont typeface="Calibri"/>
              <a:buChar char="»"/>
              <a:defRPr sz="1600"/>
            </a:lvl6pPr>
            <a:lvl7pPr marL="3200400" lvl="6" indent="-330200" algn="l">
              <a:spcBef>
                <a:spcPts val="320"/>
              </a:spcBef>
              <a:spcAft>
                <a:spcPts val="0"/>
              </a:spcAft>
              <a:buClr>
                <a:schemeClr val="lt1"/>
              </a:buClr>
              <a:buSzPts val="1600"/>
              <a:buFont typeface="Calibri"/>
              <a:buChar char="»"/>
              <a:defRPr sz="1600"/>
            </a:lvl7pPr>
            <a:lvl8pPr marL="3657600" lvl="7" indent="-330200" algn="l">
              <a:spcBef>
                <a:spcPts val="320"/>
              </a:spcBef>
              <a:spcAft>
                <a:spcPts val="0"/>
              </a:spcAft>
              <a:buClr>
                <a:schemeClr val="lt1"/>
              </a:buClr>
              <a:buSzPts val="1600"/>
              <a:buFont typeface="Calibri"/>
              <a:buChar char="»"/>
              <a:defRPr sz="1600"/>
            </a:lvl8pPr>
            <a:lvl9pPr marL="4114800" lvl="8" indent="-330200" algn="l">
              <a:spcBef>
                <a:spcPts val="320"/>
              </a:spcBef>
              <a:spcAft>
                <a:spcPts val="0"/>
              </a:spcAft>
              <a:buClr>
                <a:schemeClr val="lt1"/>
              </a:buClr>
              <a:buSzPts val="1600"/>
              <a:buFont typeface="Calibri"/>
              <a:buChar char="»"/>
              <a:defRPr sz="1600"/>
            </a:lvl9pPr>
          </a:lstStyle>
          <a:p>
            <a:endParaRPr/>
          </a:p>
        </p:txBody>
      </p:sp>
      <p:sp>
        <p:nvSpPr>
          <p:cNvPr id="41" name="Google Shape;41;p6"/>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lt1"/>
              </a:buClr>
              <a:buSzPts val="2400"/>
              <a:buFont typeface="Calibri"/>
              <a:buNone/>
              <a:defRPr sz="2400" b="1"/>
            </a:lvl1pPr>
            <a:lvl2pPr marL="914400" lvl="1" indent="-228600" algn="l">
              <a:spcBef>
                <a:spcPts val="400"/>
              </a:spcBef>
              <a:spcAft>
                <a:spcPts val="0"/>
              </a:spcAft>
              <a:buClr>
                <a:schemeClr val="lt1"/>
              </a:buClr>
              <a:buSzPts val="2000"/>
              <a:buFont typeface="Calibri"/>
              <a:buNone/>
              <a:defRPr sz="2000" b="1"/>
            </a:lvl2pPr>
            <a:lvl3pPr marL="1371600" lvl="2" indent="-228600" algn="l">
              <a:spcBef>
                <a:spcPts val="360"/>
              </a:spcBef>
              <a:spcAft>
                <a:spcPts val="0"/>
              </a:spcAft>
              <a:buClr>
                <a:schemeClr val="lt1"/>
              </a:buClr>
              <a:buSzPts val="1800"/>
              <a:buFont typeface="Calibri"/>
              <a:buNone/>
              <a:defRPr sz="1800" b="1"/>
            </a:lvl3pPr>
            <a:lvl4pPr marL="1828800" lvl="3" indent="-228600" algn="l">
              <a:spcBef>
                <a:spcPts val="320"/>
              </a:spcBef>
              <a:spcAft>
                <a:spcPts val="0"/>
              </a:spcAft>
              <a:buClr>
                <a:schemeClr val="lt1"/>
              </a:buClr>
              <a:buSzPts val="1600"/>
              <a:buFont typeface="Calibri"/>
              <a:buNone/>
              <a:defRPr sz="1600" b="1"/>
            </a:lvl4pPr>
            <a:lvl5pPr marL="2286000" lvl="4" indent="-228600" algn="l">
              <a:spcBef>
                <a:spcPts val="320"/>
              </a:spcBef>
              <a:spcAft>
                <a:spcPts val="0"/>
              </a:spcAft>
              <a:buClr>
                <a:schemeClr val="lt1"/>
              </a:buClr>
              <a:buSzPts val="1600"/>
              <a:buFont typeface="Calibri"/>
              <a:buNone/>
              <a:defRPr sz="1600" b="1"/>
            </a:lvl5pPr>
            <a:lvl6pPr marL="2743200" lvl="5" indent="-228600" algn="l">
              <a:spcBef>
                <a:spcPts val="320"/>
              </a:spcBef>
              <a:spcAft>
                <a:spcPts val="0"/>
              </a:spcAft>
              <a:buClr>
                <a:schemeClr val="lt1"/>
              </a:buClr>
              <a:buSzPts val="1600"/>
              <a:buFont typeface="Calibri"/>
              <a:buNone/>
              <a:defRPr sz="1600" b="1"/>
            </a:lvl6pPr>
            <a:lvl7pPr marL="3200400" lvl="6" indent="-228600" algn="l">
              <a:spcBef>
                <a:spcPts val="320"/>
              </a:spcBef>
              <a:spcAft>
                <a:spcPts val="0"/>
              </a:spcAft>
              <a:buClr>
                <a:schemeClr val="lt1"/>
              </a:buClr>
              <a:buSzPts val="1600"/>
              <a:buFont typeface="Calibri"/>
              <a:buNone/>
              <a:defRPr sz="1600" b="1"/>
            </a:lvl7pPr>
            <a:lvl8pPr marL="3657600" lvl="7" indent="-228600" algn="l">
              <a:spcBef>
                <a:spcPts val="320"/>
              </a:spcBef>
              <a:spcAft>
                <a:spcPts val="0"/>
              </a:spcAft>
              <a:buClr>
                <a:schemeClr val="lt1"/>
              </a:buClr>
              <a:buSzPts val="1600"/>
              <a:buFont typeface="Calibri"/>
              <a:buNone/>
              <a:defRPr sz="1600" b="1"/>
            </a:lvl8pPr>
            <a:lvl9pPr marL="4114800" lvl="8" indent="-228600" algn="l">
              <a:spcBef>
                <a:spcPts val="320"/>
              </a:spcBef>
              <a:spcAft>
                <a:spcPts val="0"/>
              </a:spcAft>
              <a:buClr>
                <a:schemeClr val="lt1"/>
              </a:buClr>
              <a:buSzPts val="1600"/>
              <a:buFont typeface="Calibri"/>
              <a:buNone/>
              <a:defRPr sz="1600" b="1"/>
            </a:lvl9pPr>
          </a:lstStyle>
          <a:p>
            <a:endParaRPr/>
          </a:p>
        </p:txBody>
      </p:sp>
      <p:sp>
        <p:nvSpPr>
          <p:cNvPr id="42" name="Google Shape;42;p6"/>
          <p:cNvSpPr txBox="1">
            <a:spLocks noGrp="1"/>
          </p:cNvSpPr>
          <p:nvPr>
            <p:ph type="body" idx="4"/>
          </p:nvPr>
        </p:nvSpPr>
        <p:spPr>
          <a:xfrm>
            <a:off x="4645025" y="1631950"/>
            <a:ext cx="4041775" cy="29638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lt1"/>
              </a:buClr>
              <a:buSzPts val="2400"/>
              <a:buFont typeface="Calibri"/>
              <a:buChar char="•"/>
              <a:defRPr sz="2400"/>
            </a:lvl1pPr>
            <a:lvl2pPr marL="914400" lvl="1" indent="-355600" algn="l">
              <a:spcBef>
                <a:spcPts val="400"/>
              </a:spcBef>
              <a:spcAft>
                <a:spcPts val="0"/>
              </a:spcAft>
              <a:buClr>
                <a:schemeClr val="lt1"/>
              </a:buClr>
              <a:buSzPts val="2000"/>
              <a:buFont typeface="Calibri"/>
              <a:buChar char="–"/>
              <a:defRPr sz="2000"/>
            </a:lvl2pPr>
            <a:lvl3pPr marL="1371600" lvl="2" indent="-342900" algn="l">
              <a:spcBef>
                <a:spcPts val="360"/>
              </a:spcBef>
              <a:spcAft>
                <a:spcPts val="0"/>
              </a:spcAft>
              <a:buClr>
                <a:schemeClr val="lt1"/>
              </a:buClr>
              <a:buSzPts val="1800"/>
              <a:buFont typeface="Calibri"/>
              <a:buChar char="•"/>
              <a:defRPr sz="1800"/>
            </a:lvl3pPr>
            <a:lvl4pPr marL="1828800" lvl="3" indent="-330200" algn="l">
              <a:spcBef>
                <a:spcPts val="320"/>
              </a:spcBef>
              <a:spcAft>
                <a:spcPts val="0"/>
              </a:spcAft>
              <a:buClr>
                <a:schemeClr val="lt1"/>
              </a:buClr>
              <a:buSzPts val="1600"/>
              <a:buFont typeface="Calibri"/>
              <a:buChar char="–"/>
              <a:defRPr sz="1600"/>
            </a:lvl4pPr>
            <a:lvl5pPr marL="2286000" lvl="4" indent="-330200" algn="l">
              <a:spcBef>
                <a:spcPts val="320"/>
              </a:spcBef>
              <a:spcAft>
                <a:spcPts val="0"/>
              </a:spcAft>
              <a:buClr>
                <a:schemeClr val="lt1"/>
              </a:buClr>
              <a:buSzPts val="1600"/>
              <a:buFont typeface="Calibri"/>
              <a:buChar char="»"/>
              <a:defRPr sz="1600"/>
            </a:lvl5pPr>
            <a:lvl6pPr marL="2743200" lvl="5" indent="-330200" algn="l">
              <a:spcBef>
                <a:spcPts val="320"/>
              </a:spcBef>
              <a:spcAft>
                <a:spcPts val="0"/>
              </a:spcAft>
              <a:buClr>
                <a:schemeClr val="lt1"/>
              </a:buClr>
              <a:buSzPts val="1600"/>
              <a:buFont typeface="Calibri"/>
              <a:buChar char="»"/>
              <a:defRPr sz="1600"/>
            </a:lvl6pPr>
            <a:lvl7pPr marL="3200400" lvl="6" indent="-330200" algn="l">
              <a:spcBef>
                <a:spcPts val="320"/>
              </a:spcBef>
              <a:spcAft>
                <a:spcPts val="0"/>
              </a:spcAft>
              <a:buClr>
                <a:schemeClr val="lt1"/>
              </a:buClr>
              <a:buSzPts val="1600"/>
              <a:buFont typeface="Calibri"/>
              <a:buChar char="»"/>
              <a:defRPr sz="1600"/>
            </a:lvl7pPr>
            <a:lvl8pPr marL="3657600" lvl="7" indent="-330200" algn="l">
              <a:spcBef>
                <a:spcPts val="320"/>
              </a:spcBef>
              <a:spcAft>
                <a:spcPts val="0"/>
              </a:spcAft>
              <a:buClr>
                <a:schemeClr val="lt1"/>
              </a:buClr>
              <a:buSzPts val="1600"/>
              <a:buFont typeface="Calibri"/>
              <a:buChar char="»"/>
              <a:defRPr sz="1600"/>
            </a:lvl8pPr>
            <a:lvl9pPr marL="4114800" lvl="8" indent="-330200" algn="l">
              <a:spcBef>
                <a:spcPts val="320"/>
              </a:spcBef>
              <a:spcAft>
                <a:spcPts val="0"/>
              </a:spcAft>
              <a:buClr>
                <a:schemeClr val="lt1"/>
              </a:buClr>
              <a:buSzPts val="1600"/>
              <a:buFont typeface="Calibri"/>
              <a:buChar char="»"/>
              <a:defRPr sz="1600"/>
            </a:lvl9pPr>
          </a:lstStyle>
          <a:p>
            <a:endParaRPr/>
          </a:p>
        </p:txBody>
      </p:sp>
      <p:sp>
        <p:nvSpPr>
          <p:cNvPr id="43" name="Google Shape;43;p6"/>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68313" y="196850"/>
            <a:ext cx="8207375" cy="866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8"/>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body" idx="1"/>
          </p:nvPr>
        </p:nvSpPr>
        <p:spPr>
          <a:xfrm>
            <a:off x="3575050" y="204788"/>
            <a:ext cx="5111750" cy="439102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lt1"/>
              </a:buClr>
              <a:buSzPts val="3200"/>
              <a:buFont typeface="Calibri"/>
              <a:buChar char="•"/>
              <a:defRPr sz="3200"/>
            </a:lvl1pPr>
            <a:lvl2pPr marL="914400" lvl="1" indent="-406400" algn="l">
              <a:spcBef>
                <a:spcPts val="560"/>
              </a:spcBef>
              <a:spcAft>
                <a:spcPts val="0"/>
              </a:spcAft>
              <a:buClr>
                <a:schemeClr val="lt1"/>
              </a:buClr>
              <a:buSzPts val="2800"/>
              <a:buFont typeface="Calibri"/>
              <a:buChar char="–"/>
              <a:defRPr sz="2800"/>
            </a:lvl2pPr>
            <a:lvl3pPr marL="1371600" lvl="2" indent="-381000" algn="l">
              <a:spcBef>
                <a:spcPts val="480"/>
              </a:spcBef>
              <a:spcAft>
                <a:spcPts val="0"/>
              </a:spcAft>
              <a:buClr>
                <a:schemeClr val="lt1"/>
              </a:buClr>
              <a:buSzPts val="2400"/>
              <a:buFont typeface="Calibri"/>
              <a:buChar char="•"/>
              <a:defRPr sz="2400"/>
            </a:lvl3pPr>
            <a:lvl4pPr marL="1828800" lvl="3" indent="-355600" algn="l">
              <a:spcBef>
                <a:spcPts val="400"/>
              </a:spcBef>
              <a:spcAft>
                <a:spcPts val="0"/>
              </a:spcAft>
              <a:buClr>
                <a:schemeClr val="lt1"/>
              </a:buClr>
              <a:buSzPts val="2000"/>
              <a:buFont typeface="Calibri"/>
              <a:buChar char="–"/>
              <a:defRPr sz="2000"/>
            </a:lvl4pPr>
            <a:lvl5pPr marL="2286000" lvl="4" indent="-355600" algn="l">
              <a:spcBef>
                <a:spcPts val="400"/>
              </a:spcBef>
              <a:spcAft>
                <a:spcPts val="0"/>
              </a:spcAft>
              <a:buClr>
                <a:schemeClr val="lt1"/>
              </a:buClr>
              <a:buSzPts val="2000"/>
              <a:buFont typeface="Calibri"/>
              <a:buChar char="»"/>
              <a:defRPr sz="2000"/>
            </a:lvl5pPr>
            <a:lvl6pPr marL="2743200" lvl="5" indent="-355600" algn="l">
              <a:spcBef>
                <a:spcPts val="400"/>
              </a:spcBef>
              <a:spcAft>
                <a:spcPts val="0"/>
              </a:spcAft>
              <a:buClr>
                <a:schemeClr val="lt1"/>
              </a:buClr>
              <a:buSzPts val="2000"/>
              <a:buFont typeface="Calibri"/>
              <a:buChar char="»"/>
              <a:defRPr sz="2000"/>
            </a:lvl6pPr>
            <a:lvl7pPr marL="3200400" lvl="6" indent="-355600" algn="l">
              <a:spcBef>
                <a:spcPts val="400"/>
              </a:spcBef>
              <a:spcAft>
                <a:spcPts val="0"/>
              </a:spcAft>
              <a:buClr>
                <a:schemeClr val="lt1"/>
              </a:buClr>
              <a:buSzPts val="2000"/>
              <a:buFont typeface="Calibri"/>
              <a:buChar char="»"/>
              <a:defRPr sz="2000"/>
            </a:lvl7pPr>
            <a:lvl8pPr marL="3657600" lvl="7" indent="-355600" algn="l">
              <a:spcBef>
                <a:spcPts val="400"/>
              </a:spcBef>
              <a:spcAft>
                <a:spcPts val="0"/>
              </a:spcAft>
              <a:buClr>
                <a:schemeClr val="lt1"/>
              </a:buClr>
              <a:buSzPts val="2000"/>
              <a:buFont typeface="Calibri"/>
              <a:buChar char="»"/>
              <a:defRPr sz="2000"/>
            </a:lvl8pPr>
            <a:lvl9pPr marL="4114800" lvl="8" indent="-355600" algn="l">
              <a:spcBef>
                <a:spcPts val="400"/>
              </a:spcBef>
              <a:spcAft>
                <a:spcPts val="0"/>
              </a:spcAft>
              <a:buClr>
                <a:schemeClr val="lt1"/>
              </a:buClr>
              <a:buSzPts val="2000"/>
              <a:buFont typeface="Calibri"/>
              <a:buChar char="»"/>
              <a:defRPr sz="2000"/>
            </a:lvl9pPr>
          </a:lstStyle>
          <a:p>
            <a:endParaRPr/>
          </a:p>
        </p:txBody>
      </p:sp>
      <p:sp>
        <p:nvSpPr>
          <p:cNvPr id="58" name="Google Shape;58;p9"/>
          <p:cNvSpPr txBox="1">
            <a:spLocks noGrp="1"/>
          </p:cNvSpPr>
          <p:nvPr>
            <p:ph type="body" idx="2"/>
          </p:nvPr>
        </p:nvSpPr>
        <p:spPr>
          <a:xfrm>
            <a:off x="457200" y="1076325"/>
            <a:ext cx="3008313" cy="3519488"/>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lt1"/>
              </a:buClr>
              <a:buSzPts val="1400"/>
              <a:buFont typeface="Calibri"/>
              <a:buNone/>
              <a:defRPr sz="1400"/>
            </a:lvl1pPr>
            <a:lvl2pPr marL="914400" lvl="1" indent="-228600" algn="l">
              <a:spcBef>
                <a:spcPts val="240"/>
              </a:spcBef>
              <a:spcAft>
                <a:spcPts val="0"/>
              </a:spcAft>
              <a:buClr>
                <a:schemeClr val="lt1"/>
              </a:buClr>
              <a:buSzPts val="1200"/>
              <a:buFont typeface="Calibri"/>
              <a:buNone/>
              <a:defRPr sz="1200"/>
            </a:lvl2pPr>
            <a:lvl3pPr marL="1371600" lvl="2" indent="-228600" algn="l">
              <a:spcBef>
                <a:spcPts val="200"/>
              </a:spcBef>
              <a:spcAft>
                <a:spcPts val="0"/>
              </a:spcAft>
              <a:buClr>
                <a:schemeClr val="lt1"/>
              </a:buClr>
              <a:buSzPts val="1000"/>
              <a:buFont typeface="Calibri"/>
              <a:buNone/>
              <a:defRPr sz="1000"/>
            </a:lvl3pPr>
            <a:lvl4pPr marL="1828800" lvl="3" indent="-228600" algn="l">
              <a:spcBef>
                <a:spcPts val="180"/>
              </a:spcBef>
              <a:spcAft>
                <a:spcPts val="0"/>
              </a:spcAft>
              <a:buClr>
                <a:schemeClr val="lt1"/>
              </a:buClr>
              <a:buSzPts val="900"/>
              <a:buFont typeface="Calibri"/>
              <a:buNone/>
              <a:defRPr sz="900"/>
            </a:lvl4pPr>
            <a:lvl5pPr marL="2286000" lvl="4" indent="-228600" algn="l">
              <a:spcBef>
                <a:spcPts val="180"/>
              </a:spcBef>
              <a:spcAft>
                <a:spcPts val="0"/>
              </a:spcAft>
              <a:buClr>
                <a:schemeClr val="lt1"/>
              </a:buClr>
              <a:buSzPts val="900"/>
              <a:buFont typeface="Calibri"/>
              <a:buNone/>
              <a:defRPr sz="900"/>
            </a:lvl5pPr>
            <a:lvl6pPr marL="2743200" lvl="5" indent="-228600" algn="l">
              <a:spcBef>
                <a:spcPts val="180"/>
              </a:spcBef>
              <a:spcAft>
                <a:spcPts val="0"/>
              </a:spcAft>
              <a:buClr>
                <a:schemeClr val="lt1"/>
              </a:buClr>
              <a:buSzPts val="900"/>
              <a:buFont typeface="Calibri"/>
              <a:buNone/>
              <a:defRPr sz="900"/>
            </a:lvl6pPr>
            <a:lvl7pPr marL="3200400" lvl="6" indent="-228600" algn="l">
              <a:spcBef>
                <a:spcPts val="180"/>
              </a:spcBef>
              <a:spcAft>
                <a:spcPts val="0"/>
              </a:spcAft>
              <a:buClr>
                <a:schemeClr val="lt1"/>
              </a:buClr>
              <a:buSzPts val="900"/>
              <a:buFont typeface="Calibri"/>
              <a:buNone/>
              <a:defRPr sz="900"/>
            </a:lvl7pPr>
            <a:lvl8pPr marL="3657600" lvl="7" indent="-228600" algn="l">
              <a:spcBef>
                <a:spcPts val="180"/>
              </a:spcBef>
              <a:spcAft>
                <a:spcPts val="0"/>
              </a:spcAft>
              <a:buClr>
                <a:schemeClr val="lt1"/>
              </a:buClr>
              <a:buSzPts val="900"/>
              <a:buFont typeface="Calibri"/>
              <a:buNone/>
              <a:defRPr sz="900"/>
            </a:lvl8pPr>
            <a:lvl9pPr marL="4114800" lvl="8" indent="-228600" algn="l">
              <a:spcBef>
                <a:spcPts val="180"/>
              </a:spcBef>
              <a:spcAft>
                <a:spcPts val="0"/>
              </a:spcAft>
              <a:buClr>
                <a:schemeClr val="lt1"/>
              </a:buClr>
              <a:buSzPts val="900"/>
              <a:buFont typeface="Calibri"/>
              <a:buNone/>
              <a:defRPr sz="900"/>
            </a:lvl9pPr>
          </a:lstStyle>
          <a:p>
            <a:endParaRPr/>
          </a:p>
        </p:txBody>
      </p:sp>
      <p:sp>
        <p:nvSpPr>
          <p:cNvPr id="59" name="Google Shape;59;p9"/>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1792288" y="3602038"/>
            <a:ext cx="5486400" cy="4254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a:spLocks noGrp="1"/>
          </p:cNvSpPr>
          <p:nvPr>
            <p:ph type="pic" idx="2"/>
          </p:nvPr>
        </p:nvSpPr>
        <p:spPr>
          <a:xfrm>
            <a:off x="1792288" y="460375"/>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spcBef>
                <a:spcPts val="560"/>
              </a:spcBef>
              <a:spcAft>
                <a:spcPts val="0"/>
              </a:spcAft>
              <a:buClr>
                <a:schemeClr val="lt1"/>
              </a:buClr>
              <a:buSzPts val="2800"/>
              <a:buFont typeface="Calibri"/>
              <a:buNone/>
              <a:defRPr sz="2800" b="0" i="0" u="none" strike="noStrike" cap="none">
                <a:solidFill>
                  <a:schemeClr val="lt1"/>
                </a:solidFill>
                <a:latin typeface="Calibri"/>
                <a:ea typeface="Calibri"/>
                <a:cs typeface="Calibri"/>
                <a:sym typeface="Calibri"/>
              </a:defRPr>
            </a:lvl2pPr>
            <a:lvl3pPr marR="0" lvl="2" algn="l" rtl="0">
              <a:spcBef>
                <a:spcPts val="480"/>
              </a:spcBef>
              <a:spcAft>
                <a:spcPts val="0"/>
              </a:spcAft>
              <a:buClr>
                <a:schemeClr val="lt1"/>
              </a:buClr>
              <a:buSzPts val="2400"/>
              <a:buFont typeface="Calibri"/>
              <a:buNone/>
              <a:defRPr sz="2400" b="0" i="0" u="none" strike="noStrike" cap="none">
                <a:solidFill>
                  <a:schemeClr val="lt1"/>
                </a:solidFill>
                <a:latin typeface="Calibri"/>
                <a:ea typeface="Calibri"/>
                <a:cs typeface="Calibri"/>
                <a:sym typeface="Calibri"/>
              </a:defRPr>
            </a:lvl3pPr>
            <a:lvl4pPr marR="0" lvl="3" algn="l" rtl="0">
              <a:spcBef>
                <a:spcPts val="400"/>
              </a:spcBef>
              <a:spcAft>
                <a:spcPts val="0"/>
              </a:spcAft>
              <a:buClr>
                <a:schemeClr val="lt1"/>
              </a:buClr>
              <a:buSzPts val="2000"/>
              <a:buFont typeface="Calibri"/>
              <a:buNone/>
              <a:defRPr sz="2000" b="0" i="0" u="none" strike="noStrike" cap="none">
                <a:solidFill>
                  <a:schemeClr val="lt1"/>
                </a:solidFill>
                <a:latin typeface="Calibri"/>
                <a:ea typeface="Calibri"/>
                <a:cs typeface="Calibri"/>
                <a:sym typeface="Calibri"/>
              </a:defRPr>
            </a:lvl4pPr>
            <a:lvl5pPr marR="0" lvl="4" algn="l" rtl="0">
              <a:spcBef>
                <a:spcPts val="400"/>
              </a:spcBef>
              <a:spcAft>
                <a:spcPts val="0"/>
              </a:spcAft>
              <a:buClr>
                <a:schemeClr val="lt1"/>
              </a:buClr>
              <a:buSzPts val="2000"/>
              <a:buFont typeface="Calibri"/>
              <a:buNone/>
              <a:defRPr sz="2000" b="0" i="0" u="none" strike="noStrike" cap="none">
                <a:solidFill>
                  <a:schemeClr val="lt1"/>
                </a:solidFill>
                <a:latin typeface="Calibri"/>
                <a:ea typeface="Calibri"/>
                <a:cs typeface="Calibri"/>
                <a:sym typeface="Calibri"/>
              </a:defRPr>
            </a:lvl5pPr>
            <a:lvl6pPr marR="0" lvl="5" algn="l" rtl="0">
              <a:spcBef>
                <a:spcPts val="400"/>
              </a:spcBef>
              <a:spcAft>
                <a:spcPts val="0"/>
              </a:spcAft>
              <a:buClr>
                <a:schemeClr val="lt1"/>
              </a:buClr>
              <a:buSzPts val="2000"/>
              <a:buFont typeface="Calibri"/>
              <a:buNone/>
              <a:defRPr sz="2000" b="0" i="0" u="none" strike="noStrike" cap="none">
                <a:solidFill>
                  <a:schemeClr val="lt1"/>
                </a:solidFill>
                <a:latin typeface="Calibri"/>
                <a:ea typeface="Calibri"/>
                <a:cs typeface="Calibri"/>
                <a:sym typeface="Calibri"/>
              </a:defRPr>
            </a:lvl6pPr>
            <a:lvl7pPr marR="0" lvl="6" algn="l" rtl="0">
              <a:spcBef>
                <a:spcPts val="400"/>
              </a:spcBef>
              <a:spcAft>
                <a:spcPts val="0"/>
              </a:spcAft>
              <a:buClr>
                <a:schemeClr val="lt1"/>
              </a:buClr>
              <a:buSzPts val="2000"/>
              <a:buFont typeface="Calibri"/>
              <a:buNone/>
              <a:defRPr sz="2000" b="0" i="0" u="none" strike="noStrike" cap="none">
                <a:solidFill>
                  <a:schemeClr val="lt1"/>
                </a:solidFill>
                <a:latin typeface="Calibri"/>
                <a:ea typeface="Calibri"/>
                <a:cs typeface="Calibri"/>
                <a:sym typeface="Calibri"/>
              </a:defRPr>
            </a:lvl7pPr>
            <a:lvl8pPr marR="0" lvl="7" algn="l" rtl="0">
              <a:spcBef>
                <a:spcPts val="400"/>
              </a:spcBef>
              <a:spcAft>
                <a:spcPts val="0"/>
              </a:spcAft>
              <a:buClr>
                <a:schemeClr val="lt1"/>
              </a:buClr>
              <a:buSzPts val="2000"/>
              <a:buFont typeface="Calibri"/>
              <a:buNone/>
              <a:defRPr sz="2000" b="0" i="0" u="none" strike="noStrike" cap="none">
                <a:solidFill>
                  <a:schemeClr val="lt1"/>
                </a:solidFill>
                <a:latin typeface="Calibri"/>
                <a:ea typeface="Calibri"/>
                <a:cs typeface="Calibri"/>
                <a:sym typeface="Calibri"/>
              </a:defRPr>
            </a:lvl8pPr>
            <a:lvl9pPr marR="0" lvl="8" algn="l" rtl="0">
              <a:spcBef>
                <a:spcPts val="400"/>
              </a:spcBef>
              <a:spcAft>
                <a:spcPts val="0"/>
              </a:spcAft>
              <a:buClr>
                <a:schemeClr val="lt1"/>
              </a:buClr>
              <a:buSzPts val="2000"/>
              <a:buFont typeface="Calibri"/>
              <a:buNone/>
              <a:defRPr sz="2000" b="0" i="0" u="none" strike="noStrike" cap="none">
                <a:solidFill>
                  <a:schemeClr val="lt1"/>
                </a:solidFill>
                <a:latin typeface="Calibri"/>
                <a:ea typeface="Calibri"/>
                <a:cs typeface="Calibri"/>
                <a:sym typeface="Calibri"/>
              </a:defRPr>
            </a:lvl9pPr>
          </a:lstStyle>
          <a:p>
            <a:endParaRPr/>
          </a:p>
        </p:txBody>
      </p:sp>
      <p:sp>
        <p:nvSpPr>
          <p:cNvPr id="65" name="Google Shape;65;p10"/>
          <p:cNvSpPr txBox="1">
            <a:spLocks noGrp="1"/>
          </p:cNvSpPr>
          <p:nvPr>
            <p:ph type="body" idx="1"/>
          </p:nvPr>
        </p:nvSpPr>
        <p:spPr>
          <a:xfrm>
            <a:off x="1792288" y="4027488"/>
            <a:ext cx="5486400" cy="60325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lt1"/>
              </a:buClr>
              <a:buSzPts val="1400"/>
              <a:buFont typeface="Calibri"/>
              <a:buNone/>
              <a:defRPr sz="1400"/>
            </a:lvl1pPr>
            <a:lvl2pPr marL="914400" lvl="1" indent="-228600" algn="l">
              <a:spcBef>
                <a:spcPts val="240"/>
              </a:spcBef>
              <a:spcAft>
                <a:spcPts val="0"/>
              </a:spcAft>
              <a:buClr>
                <a:schemeClr val="lt1"/>
              </a:buClr>
              <a:buSzPts val="1200"/>
              <a:buFont typeface="Calibri"/>
              <a:buNone/>
              <a:defRPr sz="1200"/>
            </a:lvl2pPr>
            <a:lvl3pPr marL="1371600" lvl="2" indent="-228600" algn="l">
              <a:spcBef>
                <a:spcPts val="200"/>
              </a:spcBef>
              <a:spcAft>
                <a:spcPts val="0"/>
              </a:spcAft>
              <a:buClr>
                <a:schemeClr val="lt1"/>
              </a:buClr>
              <a:buSzPts val="1000"/>
              <a:buFont typeface="Calibri"/>
              <a:buNone/>
              <a:defRPr sz="1000"/>
            </a:lvl3pPr>
            <a:lvl4pPr marL="1828800" lvl="3" indent="-228600" algn="l">
              <a:spcBef>
                <a:spcPts val="180"/>
              </a:spcBef>
              <a:spcAft>
                <a:spcPts val="0"/>
              </a:spcAft>
              <a:buClr>
                <a:schemeClr val="lt1"/>
              </a:buClr>
              <a:buSzPts val="900"/>
              <a:buFont typeface="Calibri"/>
              <a:buNone/>
              <a:defRPr sz="900"/>
            </a:lvl4pPr>
            <a:lvl5pPr marL="2286000" lvl="4" indent="-228600" algn="l">
              <a:spcBef>
                <a:spcPts val="180"/>
              </a:spcBef>
              <a:spcAft>
                <a:spcPts val="0"/>
              </a:spcAft>
              <a:buClr>
                <a:schemeClr val="lt1"/>
              </a:buClr>
              <a:buSzPts val="900"/>
              <a:buFont typeface="Calibri"/>
              <a:buNone/>
              <a:defRPr sz="900"/>
            </a:lvl5pPr>
            <a:lvl6pPr marL="2743200" lvl="5" indent="-228600" algn="l">
              <a:spcBef>
                <a:spcPts val="180"/>
              </a:spcBef>
              <a:spcAft>
                <a:spcPts val="0"/>
              </a:spcAft>
              <a:buClr>
                <a:schemeClr val="lt1"/>
              </a:buClr>
              <a:buSzPts val="900"/>
              <a:buFont typeface="Calibri"/>
              <a:buNone/>
              <a:defRPr sz="900"/>
            </a:lvl6pPr>
            <a:lvl7pPr marL="3200400" lvl="6" indent="-228600" algn="l">
              <a:spcBef>
                <a:spcPts val="180"/>
              </a:spcBef>
              <a:spcAft>
                <a:spcPts val="0"/>
              </a:spcAft>
              <a:buClr>
                <a:schemeClr val="lt1"/>
              </a:buClr>
              <a:buSzPts val="900"/>
              <a:buFont typeface="Calibri"/>
              <a:buNone/>
              <a:defRPr sz="900"/>
            </a:lvl7pPr>
            <a:lvl8pPr marL="3657600" lvl="7" indent="-228600" algn="l">
              <a:spcBef>
                <a:spcPts val="180"/>
              </a:spcBef>
              <a:spcAft>
                <a:spcPts val="0"/>
              </a:spcAft>
              <a:buClr>
                <a:schemeClr val="lt1"/>
              </a:buClr>
              <a:buSzPts val="900"/>
              <a:buFont typeface="Calibri"/>
              <a:buNone/>
              <a:defRPr sz="900"/>
            </a:lvl8pPr>
            <a:lvl9pPr marL="4114800" lvl="8" indent="-228600" algn="l">
              <a:spcBef>
                <a:spcPts val="180"/>
              </a:spcBef>
              <a:spcAft>
                <a:spcPts val="0"/>
              </a:spcAft>
              <a:buClr>
                <a:schemeClr val="lt1"/>
              </a:buClr>
              <a:buSzPts val="900"/>
              <a:buFont typeface="Calibri"/>
              <a:buNone/>
              <a:defRPr sz="900"/>
            </a:lvl9pPr>
          </a:lstStyle>
          <a:p>
            <a:endParaRPr/>
          </a:p>
        </p:txBody>
      </p:sp>
      <p:sp>
        <p:nvSpPr>
          <p:cNvPr id="66" name="Google Shape;66;p10"/>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000" b="0" i="0" u="none" strike="noStrike" cap="none">
                <a:solidFill>
                  <a:schemeClr val="lt1"/>
                </a:solidFill>
                <a:latin typeface="Calibri"/>
                <a:ea typeface="Calibri"/>
                <a:cs typeface="Calibri"/>
                <a:sym typeface="Calibri"/>
              </a:defRPr>
            </a:lvl1pPr>
            <a:lvl2pPr marL="0" lvl="1" indent="0" algn="r">
              <a:spcBef>
                <a:spcPts val="0"/>
              </a:spcBef>
              <a:spcAft>
                <a:spcPts val="0"/>
              </a:spcAft>
              <a:buNone/>
              <a:defRPr sz="1000" b="0" i="0" u="none" strike="noStrike" cap="none">
                <a:solidFill>
                  <a:schemeClr val="lt1"/>
                </a:solidFill>
                <a:latin typeface="Calibri"/>
                <a:ea typeface="Calibri"/>
                <a:cs typeface="Calibri"/>
                <a:sym typeface="Calibri"/>
              </a:defRPr>
            </a:lvl2pPr>
            <a:lvl3pPr marL="0" lvl="2" indent="0" algn="r">
              <a:spcBef>
                <a:spcPts val="0"/>
              </a:spcBef>
              <a:spcAft>
                <a:spcPts val="0"/>
              </a:spcAft>
              <a:buNone/>
              <a:defRPr sz="1000" b="0" i="0" u="none" strike="noStrike" cap="none">
                <a:solidFill>
                  <a:schemeClr val="lt1"/>
                </a:solidFill>
                <a:latin typeface="Calibri"/>
                <a:ea typeface="Calibri"/>
                <a:cs typeface="Calibri"/>
                <a:sym typeface="Calibri"/>
              </a:defRPr>
            </a:lvl3pPr>
            <a:lvl4pPr marL="0" lvl="3" indent="0" algn="r">
              <a:spcBef>
                <a:spcPts val="0"/>
              </a:spcBef>
              <a:spcAft>
                <a:spcPts val="0"/>
              </a:spcAft>
              <a:buNone/>
              <a:defRPr sz="1000" b="0" i="0" u="none" strike="noStrike" cap="none">
                <a:solidFill>
                  <a:schemeClr val="lt1"/>
                </a:solidFill>
                <a:latin typeface="Calibri"/>
                <a:ea typeface="Calibri"/>
                <a:cs typeface="Calibri"/>
                <a:sym typeface="Calibri"/>
              </a:defRPr>
            </a:lvl4pPr>
            <a:lvl5pPr marL="0" lvl="4" indent="0" algn="r">
              <a:spcBef>
                <a:spcPts val="0"/>
              </a:spcBef>
              <a:spcAft>
                <a:spcPts val="0"/>
              </a:spcAft>
              <a:buNone/>
              <a:defRPr sz="1000" b="0" i="0" u="none" strike="noStrike" cap="none">
                <a:solidFill>
                  <a:schemeClr val="lt1"/>
                </a:solidFill>
                <a:latin typeface="Calibri"/>
                <a:ea typeface="Calibri"/>
                <a:cs typeface="Calibri"/>
                <a:sym typeface="Calibri"/>
              </a:defRPr>
            </a:lvl5pPr>
            <a:lvl6pPr marL="0" lvl="5" indent="0" algn="r">
              <a:spcBef>
                <a:spcPts val="0"/>
              </a:spcBef>
              <a:spcAft>
                <a:spcPts val="0"/>
              </a:spcAft>
              <a:buNone/>
              <a:defRPr sz="1000" b="0" i="0" u="none" strike="noStrike" cap="none">
                <a:solidFill>
                  <a:schemeClr val="lt1"/>
                </a:solidFill>
                <a:latin typeface="Calibri"/>
                <a:ea typeface="Calibri"/>
                <a:cs typeface="Calibri"/>
                <a:sym typeface="Calibri"/>
              </a:defRPr>
            </a:lvl6pPr>
            <a:lvl7pPr marL="0" lvl="6" indent="0" algn="r">
              <a:spcBef>
                <a:spcPts val="0"/>
              </a:spcBef>
              <a:spcAft>
                <a:spcPts val="0"/>
              </a:spcAft>
              <a:buNone/>
              <a:defRPr sz="1000" b="0" i="0" u="none" strike="noStrike" cap="none">
                <a:solidFill>
                  <a:schemeClr val="lt1"/>
                </a:solidFill>
                <a:latin typeface="Calibri"/>
                <a:ea typeface="Calibri"/>
                <a:cs typeface="Calibri"/>
                <a:sym typeface="Calibri"/>
              </a:defRPr>
            </a:lvl7pPr>
            <a:lvl8pPr marL="0" lvl="7" indent="0" algn="r">
              <a:spcBef>
                <a:spcPts val="0"/>
              </a:spcBef>
              <a:spcAft>
                <a:spcPts val="0"/>
              </a:spcAft>
              <a:buNone/>
              <a:defRPr sz="1000" b="0" i="0" u="none" strike="noStrike" cap="none">
                <a:solidFill>
                  <a:schemeClr val="lt1"/>
                </a:solidFill>
                <a:latin typeface="Calibri"/>
                <a:ea typeface="Calibri"/>
                <a:cs typeface="Calibri"/>
                <a:sym typeface="Calibri"/>
              </a:defRPr>
            </a:lvl8pPr>
            <a:lvl9pPr marL="0" lvl="8" indent="0" algn="r">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68313" y="196850"/>
            <a:ext cx="8207375" cy="86677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rgbClr val="FFFFFF"/>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rgbClr val="FFFFFF"/>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rgbClr val="FFFFFF"/>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rgbClr val="FFFFFF"/>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rgbClr val="FFFFFF"/>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rgbClr val="FFFFFF"/>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rgbClr val="FFFFFF"/>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rgbClr val="FFFFFF"/>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68313" y="1743075"/>
            <a:ext cx="8207375" cy="2917825"/>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chemeClr val="lt1"/>
              </a:buClr>
              <a:buSzPts val="2000"/>
              <a:buFont typeface="Calibri"/>
              <a:buChar char="•"/>
              <a:defRPr sz="2000" b="0" i="0" u="none" strike="noStrike" cap="none">
                <a:solidFill>
                  <a:schemeClr val="lt1"/>
                </a:solidFill>
                <a:latin typeface="Calibri"/>
                <a:ea typeface="Calibri"/>
                <a:cs typeface="Calibri"/>
                <a:sym typeface="Calibri"/>
              </a:defRPr>
            </a:lvl1pPr>
            <a:lvl2pPr marL="914400" marR="0" lvl="1" indent="-355600" algn="l" rtl="0">
              <a:spcBef>
                <a:spcPts val="400"/>
              </a:spcBef>
              <a:spcAft>
                <a:spcPts val="0"/>
              </a:spcAft>
              <a:buClr>
                <a:schemeClr val="lt1"/>
              </a:buClr>
              <a:buSzPts val="2000"/>
              <a:buFont typeface="Calibri"/>
              <a:buChar char="–"/>
              <a:defRPr sz="2000" b="0" i="0" u="none" strike="noStrike" cap="none">
                <a:solidFill>
                  <a:schemeClr val="lt1"/>
                </a:solidFill>
                <a:latin typeface="Calibri"/>
                <a:ea typeface="Calibri"/>
                <a:cs typeface="Calibri"/>
                <a:sym typeface="Calibri"/>
              </a:defRPr>
            </a:lvl2pPr>
            <a:lvl3pPr marL="1371600" marR="0" lvl="2" indent="-355600" algn="l" rtl="0">
              <a:spcBef>
                <a:spcPts val="400"/>
              </a:spcBef>
              <a:spcAft>
                <a:spcPts val="0"/>
              </a:spcAft>
              <a:buClr>
                <a:schemeClr val="lt1"/>
              </a:buClr>
              <a:buSzPts val="2000"/>
              <a:buFont typeface="Calibri"/>
              <a:buChar char="•"/>
              <a:defRPr sz="2000" b="0" i="0" u="none" strike="noStrike" cap="none">
                <a:solidFill>
                  <a:schemeClr val="lt1"/>
                </a:solidFill>
                <a:latin typeface="Calibri"/>
                <a:ea typeface="Calibri"/>
                <a:cs typeface="Calibri"/>
                <a:sym typeface="Calibri"/>
              </a:defRPr>
            </a:lvl3pPr>
            <a:lvl4pPr marL="1828800" marR="0" lvl="3" indent="-355600" algn="l" rtl="0">
              <a:spcBef>
                <a:spcPts val="400"/>
              </a:spcBef>
              <a:spcAft>
                <a:spcPts val="0"/>
              </a:spcAft>
              <a:buClr>
                <a:schemeClr val="lt1"/>
              </a:buClr>
              <a:buSzPts val="2000"/>
              <a:buFont typeface="Calibri"/>
              <a:buChar char="–"/>
              <a:defRPr sz="2000" b="0" i="0" u="none" strike="noStrike" cap="none">
                <a:solidFill>
                  <a:schemeClr val="lt1"/>
                </a:solidFill>
                <a:latin typeface="Calibri"/>
                <a:ea typeface="Calibri"/>
                <a:cs typeface="Calibri"/>
                <a:sym typeface="Calibri"/>
              </a:defRPr>
            </a:lvl4pPr>
            <a:lvl5pPr marL="2286000" marR="0" lvl="4" indent="-355600" algn="l" rtl="0">
              <a:spcBef>
                <a:spcPts val="400"/>
              </a:spcBef>
              <a:spcAft>
                <a:spcPts val="0"/>
              </a:spcAft>
              <a:buClr>
                <a:schemeClr val="lt1"/>
              </a:buClr>
              <a:buSzPts val="2000"/>
              <a:buFont typeface="Calibri"/>
              <a:buChar char="»"/>
              <a:defRPr sz="2000" b="0" i="0" u="none" strike="noStrike" cap="none">
                <a:solidFill>
                  <a:schemeClr val="lt1"/>
                </a:solidFill>
                <a:latin typeface="Calibri"/>
                <a:ea typeface="Calibri"/>
                <a:cs typeface="Calibri"/>
                <a:sym typeface="Calibri"/>
              </a:defRPr>
            </a:lvl5pPr>
            <a:lvl6pPr marL="2743200" marR="0" lvl="5" indent="-355600" algn="l" rtl="0">
              <a:spcBef>
                <a:spcPts val="400"/>
              </a:spcBef>
              <a:spcAft>
                <a:spcPts val="0"/>
              </a:spcAft>
              <a:buClr>
                <a:schemeClr val="lt1"/>
              </a:buClr>
              <a:buSzPts val="2000"/>
              <a:buFont typeface="Calibri"/>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Calibri"/>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Calibri"/>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Calibri"/>
              <a:buChar char="»"/>
              <a:defRPr sz="20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838700"/>
            <a:ext cx="2133600" cy="254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4838700"/>
            <a:ext cx="2895600" cy="254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lt1"/>
                </a:solidFill>
                <a:latin typeface="Calibri"/>
                <a:ea typeface="Calibri"/>
                <a:cs typeface="Calibri"/>
                <a:sym typeface="Calibri"/>
              </a:defRPr>
            </a:lvl1pPr>
            <a:lvl2pPr marL="0" marR="0" lvl="1" indent="0" algn="r" rtl="0">
              <a:spcBef>
                <a:spcPts val="0"/>
              </a:spcBef>
              <a:spcAft>
                <a:spcPts val="0"/>
              </a:spcAft>
              <a:buNone/>
              <a:defRPr sz="1000" b="0" i="0" u="none" strike="noStrike" cap="none">
                <a:solidFill>
                  <a:schemeClr val="lt1"/>
                </a:solidFill>
                <a:latin typeface="Calibri"/>
                <a:ea typeface="Calibri"/>
                <a:cs typeface="Calibri"/>
                <a:sym typeface="Calibri"/>
              </a:defRPr>
            </a:lvl2pPr>
            <a:lvl3pPr marL="0" marR="0" lvl="2" indent="0" algn="r" rtl="0">
              <a:spcBef>
                <a:spcPts val="0"/>
              </a:spcBef>
              <a:spcAft>
                <a:spcPts val="0"/>
              </a:spcAft>
              <a:buNone/>
              <a:defRPr sz="1000" b="0" i="0" u="none" strike="noStrike" cap="none">
                <a:solidFill>
                  <a:schemeClr val="lt1"/>
                </a:solidFill>
                <a:latin typeface="Calibri"/>
                <a:ea typeface="Calibri"/>
                <a:cs typeface="Calibri"/>
                <a:sym typeface="Calibri"/>
              </a:defRPr>
            </a:lvl3pPr>
            <a:lvl4pPr marL="0" marR="0" lvl="3" indent="0" algn="r" rtl="0">
              <a:spcBef>
                <a:spcPts val="0"/>
              </a:spcBef>
              <a:spcAft>
                <a:spcPts val="0"/>
              </a:spcAft>
              <a:buNone/>
              <a:defRPr sz="1000" b="0" i="0" u="none" strike="noStrike" cap="none">
                <a:solidFill>
                  <a:schemeClr val="lt1"/>
                </a:solidFill>
                <a:latin typeface="Calibri"/>
                <a:ea typeface="Calibri"/>
                <a:cs typeface="Calibri"/>
                <a:sym typeface="Calibri"/>
              </a:defRPr>
            </a:lvl4pPr>
            <a:lvl5pPr marL="0" marR="0" lvl="4" indent="0" algn="r" rtl="0">
              <a:spcBef>
                <a:spcPts val="0"/>
              </a:spcBef>
              <a:spcAft>
                <a:spcPts val="0"/>
              </a:spcAft>
              <a:buNone/>
              <a:defRPr sz="1000" b="0" i="0" u="none" strike="noStrike" cap="none">
                <a:solidFill>
                  <a:schemeClr val="lt1"/>
                </a:solidFill>
                <a:latin typeface="Calibri"/>
                <a:ea typeface="Calibri"/>
                <a:cs typeface="Calibri"/>
                <a:sym typeface="Calibri"/>
              </a:defRPr>
            </a:lvl5pPr>
            <a:lvl6pPr marL="0" marR="0" lvl="5" indent="0" algn="r" rtl="0">
              <a:spcBef>
                <a:spcPts val="0"/>
              </a:spcBef>
              <a:spcAft>
                <a:spcPts val="0"/>
              </a:spcAft>
              <a:buNone/>
              <a:defRPr sz="1000" b="0" i="0" u="none" strike="noStrike" cap="none">
                <a:solidFill>
                  <a:schemeClr val="lt1"/>
                </a:solidFill>
                <a:latin typeface="Calibri"/>
                <a:ea typeface="Calibri"/>
                <a:cs typeface="Calibri"/>
                <a:sym typeface="Calibri"/>
              </a:defRPr>
            </a:lvl6pPr>
            <a:lvl7pPr marL="0" marR="0" lvl="6" indent="0" algn="r" rtl="0">
              <a:spcBef>
                <a:spcPts val="0"/>
              </a:spcBef>
              <a:spcAft>
                <a:spcPts val="0"/>
              </a:spcAft>
              <a:buNone/>
              <a:defRPr sz="1000" b="0" i="0" u="none" strike="noStrike" cap="none">
                <a:solidFill>
                  <a:schemeClr val="lt1"/>
                </a:solidFill>
                <a:latin typeface="Calibri"/>
                <a:ea typeface="Calibri"/>
                <a:cs typeface="Calibri"/>
                <a:sym typeface="Calibri"/>
              </a:defRPr>
            </a:lvl7pPr>
            <a:lvl8pPr marL="0" marR="0" lvl="7" indent="0" algn="r" rtl="0">
              <a:spcBef>
                <a:spcPts val="0"/>
              </a:spcBef>
              <a:spcAft>
                <a:spcPts val="0"/>
              </a:spcAft>
              <a:buNone/>
              <a:defRPr sz="1000" b="0" i="0" u="none" strike="noStrike" cap="none">
                <a:solidFill>
                  <a:schemeClr val="lt1"/>
                </a:solidFill>
                <a:latin typeface="Calibri"/>
                <a:ea typeface="Calibri"/>
                <a:cs typeface="Calibri"/>
                <a:sym typeface="Calibri"/>
              </a:defRPr>
            </a:lvl8pPr>
            <a:lvl9pPr marL="0" marR="0" lvl="8" indent="0" algn="r" rtl="0">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331913" y="196850"/>
            <a:ext cx="7342187" cy="857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body" idx="1"/>
          </p:nvPr>
        </p:nvSpPr>
        <p:spPr>
          <a:xfrm>
            <a:off x="1331913" y="1204913"/>
            <a:ext cx="7354887" cy="3395662"/>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dt" idx="10"/>
          </p:nvPr>
        </p:nvSpPr>
        <p:spPr>
          <a:xfrm>
            <a:off x="457200" y="4841875"/>
            <a:ext cx="2133600" cy="2000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85" name="Google Shape;85;p13"/>
          <p:cNvSpPr txBox="1">
            <a:spLocks noGrp="1"/>
          </p:cNvSpPr>
          <p:nvPr>
            <p:ph type="ftr" idx="11"/>
          </p:nvPr>
        </p:nvSpPr>
        <p:spPr>
          <a:xfrm>
            <a:off x="3124200" y="4841875"/>
            <a:ext cx="2895600" cy="20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sldNum" idx="12"/>
          </p:nvPr>
        </p:nvSpPr>
        <p:spPr>
          <a:xfrm>
            <a:off x="6553200" y="4841875"/>
            <a:ext cx="2133600" cy="2000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Calibri"/>
                <a:ea typeface="Calibri"/>
                <a:cs typeface="Calibri"/>
                <a:sym typeface="Calibri"/>
              </a:defRPr>
            </a:lvl1pPr>
            <a:lvl2pPr marL="0" marR="0" lvl="1" indent="0" algn="r" rtl="0">
              <a:spcBef>
                <a:spcPts val="0"/>
              </a:spcBef>
              <a:spcAft>
                <a:spcPts val="0"/>
              </a:spcAft>
              <a:buNone/>
              <a:defRPr sz="1000" b="0" i="0" u="none" strike="noStrike" cap="none">
                <a:solidFill>
                  <a:schemeClr val="dk1"/>
                </a:solidFill>
                <a:latin typeface="Calibri"/>
                <a:ea typeface="Calibri"/>
                <a:cs typeface="Calibri"/>
                <a:sym typeface="Calibri"/>
              </a:defRPr>
            </a:lvl2pPr>
            <a:lvl3pPr marL="0" marR="0" lvl="2" indent="0" algn="r" rtl="0">
              <a:spcBef>
                <a:spcPts val="0"/>
              </a:spcBef>
              <a:spcAft>
                <a:spcPts val="0"/>
              </a:spcAft>
              <a:buNone/>
              <a:defRPr sz="1000" b="0" i="0" u="none" strike="noStrike" cap="none">
                <a:solidFill>
                  <a:schemeClr val="dk1"/>
                </a:solidFill>
                <a:latin typeface="Calibri"/>
                <a:ea typeface="Calibri"/>
                <a:cs typeface="Calibri"/>
                <a:sym typeface="Calibri"/>
              </a:defRPr>
            </a:lvl3pPr>
            <a:lvl4pPr marL="0" marR="0" lvl="3" indent="0" algn="r" rtl="0">
              <a:spcBef>
                <a:spcPts val="0"/>
              </a:spcBef>
              <a:spcAft>
                <a:spcPts val="0"/>
              </a:spcAft>
              <a:buNone/>
              <a:defRPr sz="1000" b="0" i="0" u="none" strike="noStrike" cap="none">
                <a:solidFill>
                  <a:schemeClr val="dk1"/>
                </a:solidFill>
                <a:latin typeface="Calibri"/>
                <a:ea typeface="Calibri"/>
                <a:cs typeface="Calibri"/>
                <a:sym typeface="Calibri"/>
              </a:defRPr>
            </a:lvl4pPr>
            <a:lvl5pPr marL="0" marR="0" lvl="4" indent="0" algn="r" rtl="0">
              <a:spcBef>
                <a:spcPts val="0"/>
              </a:spcBef>
              <a:spcAft>
                <a:spcPts val="0"/>
              </a:spcAft>
              <a:buNone/>
              <a:defRPr sz="1000" b="0" i="0" u="none" strike="noStrike" cap="none">
                <a:solidFill>
                  <a:schemeClr val="dk1"/>
                </a:solidFill>
                <a:latin typeface="Calibri"/>
                <a:ea typeface="Calibri"/>
                <a:cs typeface="Calibri"/>
                <a:sym typeface="Calibri"/>
              </a:defRPr>
            </a:lvl5pPr>
            <a:lvl6pPr marL="0" marR="0" lvl="5" indent="0" algn="r" rtl="0">
              <a:spcBef>
                <a:spcPts val="0"/>
              </a:spcBef>
              <a:spcAft>
                <a:spcPts val="0"/>
              </a:spcAft>
              <a:buNone/>
              <a:defRPr sz="1000" b="0" i="0" u="none" strike="noStrike" cap="none">
                <a:solidFill>
                  <a:schemeClr val="dk1"/>
                </a:solidFill>
                <a:latin typeface="Calibri"/>
                <a:ea typeface="Calibri"/>
                <a:cs typeface="Calibri"/>
                <a:sym typeface="Calibri"/>
              </a:defRPr>
            </a:lvl6pPr>
            <a:lvl7pPr marL="0" marR="0" lvl="6" indent="0" algn="r" rtl="0">
              <a:spcBef>
                <a:spcPts val="0"/>
              </a:spcBef>
              <a:spcAft>
                <a:spcPts val="0"/>
              </a:spcAft>
              <a:buNone/>
              <a:defRPr sz="1000" b="0" i="0" u="none" strike="noStrike" cap="none">
                <a:solidFill>
                  <a:schemeClr val="dk1"/>
                </a:solidFill>
                <a:latin typeface="Calibri"/>
                <a:ea typeface="Calibri"/>
                <a:cs typeface="Calibri"/>
                <a:sym typeface="Calibri"/>
              </a:defRPr>
            </a:lvl7pPr>
            <a:lvl8pPr marL="0" marR="0" lvl="7" indent="0" algn="r" rtl="0">
              <a:spcBef>
                <a:spcPts val="0"/>
              </a:spcBef>
              <a:spcAft>
                <a:spcPts val="0"/>
              </a:spcAft>
              <a:buNone/>
              <a:defRPr sz="1000" b="0" i="0" u="none" strike="noStrike" cap="none">
                <a:solidFill>
                  <a:schemeClr val="dk1"/>
                </a:solidFill>
                <a:latin typeface="Calibri"/>
                <a:ea typeface="Calibri"/>
                <a:cs typeface="Calibri"/>
                <a:sym typeface="Calibri"/>
              </a:defRPr>
            </a:lvl8pPr>
            <a:lvl9pPr marL="0" marR="0" lvl="8" indent="0" algn="r" rtl="0">
              <a:spcBef>
                <a:spcPts val="0"/>
              </a:spcBef>
              <a:spcAft>
                <a:spcPts val="0"/>
              </a:spcAft>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ctrTitle"/>
          </p:nvPr>
        </p:nvSpPr>
        <p:spPr>
          <a:xfrm>
            <a:off x="395288" y="3443950"/>
            <a:ext cx="5616600" cy="649200"/>
          </a:xfrm>
          <a:prstGeom prst="rect">
            <a:avLst/>
          </a:prstGeom>
          <a:noFill/>
          <a:ln>
            <a:noFill/>
          </a:ln>
          <a:effectLst>
            <a:outerShdw dist="17961" dir="2700000" algn="ctr" rotWithShape="0">
              <a:schemeClr val="lt2"/>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a:t>Opportunity for Criminals?</a:t>
            </a:r>
            <a:endParaRPr/>
          </a:p>
          <a:p>
            <a:pPr marL="0" lvl="0" indent="0" algn="l" rtl="0">
              <a:spcBef>
                <a:spcPts val="0"/>
              </a:spcBef>
              <a:spcAft>
                <a:spcPts val="0"/>
              </a:spcAft>
              <a:buNone/>
            </a:pPr>
            <a:r>
              <a:rPr lang="en-US"/>
              <a:t>COVID-19 Pandemic</a:t>
            </a:r>
            <a:endParaRPr/>
          </a:p>
        </p:txBody>
      </p:sp>
      <p:sp>
        <p:nvSpPr>
          <p:cNvPr id="161" name="Google Shape;161;p25"/>
          <p:cNvSpPr/>
          <p:nvPr/>
        </p:nvSpPr>
        <p:spPr>
          <a:xfrm>
            <a:off x="395288" y="4292600"/>
            <a:ext cx="5616600" cy="377700"/>
          </a:xfrm>
          <a:prstGeom prst="rect">
            <a:avLst/>
          </a:prstGeom>
          <a:noFill/>
          <a:ln>
            <a:noFill/>
          </a:ln>
          <a:effectLst>
            <a:outerShdw dist="17961" dir="2700000" algn="ctr" rotWithShape="0">
              <a:schemeClr val="lt2"/>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lt1"/>
                </a:solidFill>
                <a:latin typeface="Calibri"/>
                <a:ea typeface="Calibri"/>
                <a:cs typeface="Calibri"/>
                <a:sym typeface="Calibri"/>
              </a:rPr>
              <a:t>Yinhe Lu and Yuki Nishimura, MS in Data Science</a:t>
            </a:r>
            <a:endParaRPr sz="2000">
              <a:solidFill>
                <a:schemeClr val="lt1"/>
              </a:solidFill>
              <a:latin typeface="Calibri"/>
              <a:ea typeface="Calibri"/>
              <a:cs typeface="Calibri"/>
              <a:sym typeface="Calibri"/>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CUEPID Data Challenge, April 20th, 2020</a:t>
            </a:r>
            <a:endParaRPr sz="20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sldNum" idx="12"/>
          </p:nvPr>
        </p:nvSpPr>
        <p:spPr>
          <a:xfrm>
            <a:off x="6553200" y="4838700"/>
            <a:ext cx="2122488" cy="254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167" name="Google Shape;167;p26"/>
          <p:cNvSpPr txBox="1">
            <a:spLocks noGrp="1"/>
          </p:cNvSpPr>
          <p:nvPr>
            <p:ph type="title"/>
          </p:nvPr>
        </p:nvSpPr>
        <p:spPr>
          <a:xfrm>
            <a:off x="396875" y="215900"/>
            <a:ext cx="8351838" cy="70008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Introduction</a:t>
            </a:r>
            <a:endParaRPr/>
          </a:p>
        </p:txBody>
      </p:sp>
      <p:pic>
        <p:nvPicPr>
          <p:cNvPr id="168" name="Google Shape;168;p26"/>
          <p:cNvPicPr preferRelativeResize="0"/>
          <p:nvPr/>
        </p:nvPicPr>
        <p:blipFill>
          <a:blip r:embed="rId3">
            <a:alphaModFix/>
          </a:blip>
          <a:stretch>
            <a:fillRect/>
          </a:stretch>
        </p:blipFill>
        <p:spPr>
          <a:xfrm>
            <a:off x="395300" y="890600"/>
            <a:ext cx="3138549" cy="2331900"/>
          </a:xfrm>
          <a:prstGeom prst="rect">
            <a:avLst/>
          </a:prstGeom>
          <a:noFill/>
          <a:ln>
            <a:noFill/>
          </a:ln>
        </p:spPr>
      </p:pic>
      <p:sp>
        <p:nvSpPr>
          <p:cNvPr id="169" name="Google Shape;169;p26"/>
          <p:cNvSpPr txBox="1"/>
          <p:nvPr/>
        </p:nvSpPr>
        <p:spPr>
          <a:xfrm>
            <a:off x="366950" y="3222500"/>
            <a:ext cx="3390600" cy="2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rgbClr val="FFFFFF"/>
                </a:solidFill>
                <a:latin typeface="Calibri"/>
                <a:ea typeface="Calibri"/>
                <a:cs typeface="Calibri"/>
                <a:sym typeface="Calibri"/>
              </a:rPr>
              <a:t>Scammers knocking on doors and pretending to be CDC workers</a:t>
            </a:r>
            <a:endParaRPr sz="800">
              <a:solidFill>
                <a:srgbClr val="FFFFFF"/>
              </a:solidFill>
              <a:latin typeface="Calibri"/>
              <a:ea typeface="Calibri"/>
              <a:cs typeface="Calibri"/>
              <a:sym typeface="Calibri"/>
            </a:endParaRPr>
          </a:p>
          <a:p>
            <a:pPr marL="0" lvl="0" indent="0" algn="l" rtl="0">
              <a:spcBef>
                <a:spcPts val="0"/>
              </a:spcBef>
              <a:spcAft>
                <a:spcPts val="0"/>
              </a:spcAft>
              <a:buNone/>
            </a:pPr>
            <a:r>
              <a:rPr lang="en-US" sz="800">
                <a:solidFill>
                  <a:srgbClr val="FFFFFF"/>
                </a:solidFill>
                <a:latin typeface="Calibri"/>
                <a:ea typeface="Calibri"/>
                <a:cs typeface="Calibri"/>
                <a:sym typeface="Calibri"/>
              </a:rPr>
              <a:t>(Source: Twitter)</a:t>
            </a:r>
            <a:endParaRPr sz="800">
              <a:solidFill>
                <a:srgbClr val="FFFFFF"/>
              </a:solidFill>
              <a:latin typeface="Calibri"/>
              <a:ea typeface="Calibri"/>
              <a:cs typeface="Calibri"/>
              <a:sym typeface="Calibri"/>
            </a:endParaRPr>
          </a:p>
        </p:txBody>
      </p:sp>
      <p:sp>
        <p:nvSpPr>
          <p:cNvPr id="170" name="Google Shape;170;p26"/>
          <p:cNvSpPr/>
          <p:nvPr/>
        </p:nvSpPr>
        <p:spPr>
          <a:xfrm>
            <a:off x="3704300" y="890600"/>
            <a:ext cx="3918600" cy="1133400"/>
          </a:xfrm>
          <a:prstGeom prst="rect">
            <a:avLst/>
          </a:pr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360"/>
              </a:spcBef>
              <a:spcAft>
                <a:spcPts val="0"/>
              </a:spcAft>
              <a:buClr>
                <a:schemeClr val="dk2"/>
              </a:buClr>
              <a:buSzPts val="1100"/>
              <a:buFont typeface="Arial"/>
              <a:buNone/>
            </a:pPr>
            <a:r>
              <a:rPr lang="en-US">
                <a:solidFill>
                  <a:schemeClr val="lt1"/>
                </a:solidFill>
                <a:latin typeface="Calibri"/>
                <a:ea typeface="Calibri"/>
                <a:cs typeface="Calibri"/>
                <a:sym typeface="Calibri"/>
              </a:rPr>
              <a:t>Criminals have been taking advantage of vulnerabilities due to COVID-19.</a:t>
            </a:r>
            <a:endParaRPr>
              <a:solidFill>
                <a:schemeClr val="lt1"/>
              </a:solidFill>
              <a:highlight>
                <a:schemeClr val="dk2"/>
              </a:highlight>
              <a:latin typeface="Calibri"/>
              <a:ea typeface="Calibri"/>
              <a:cs typeface="Calibri"/>
              <a:sym typeface="Calibri"/>
            </a:endParaRPr>
          </a:p>
          <a:p>
            <a:pPr marL="0" lvl="0" indent="0" algn="l" rtl="0">
              <a:spcBef>
                <a:spcPts val="360"/>
              </a:spcBef>
              <a:spcAft>
                <a:spcPts val="0"/>
              </a:spcAft>
              <a:buClr>
                <a:schemeClr val="dk2"/>
              </a:buClr>
              <a:buSzPts val="1100"/>
              <a:buFont typeface="Arial"/>
              <a:buNone/>
            </a:pPr>
            <a:endParaRPr>
              <a:solidFill>
                <a:schemeClr val="lt1"/>
              </a:solidFill>
              <a:latin typeface="Calibri"/>
              <a:ea typeface="Calibri"/>
              <a:cs typeface="Calibri"/>
              <a:sym typeface="Calibri"/>
            </a:endParaRPr>
          </a:p>
          <a:p>
            <a:pPr marL="0" lvl="0" indent="0" algn="l" rtl="0">
              <a:spcBef>
                <a:spcPts val="360"/>
              </a:spcBef>
              <a:spcAft>
                <a:spcPts val="0"/>
              </a:spcAft>
              <a:buNone/>
            </a:pPr>
            <a:r>
              <a:rPr lang="en-US">
                <a:solidFill>
                  <a:schemeClr val="lt1"/>
                </a:solidFill>
                <a:latin typeface="Calibri"/>
                <a:ea typeface="Calibri"/>
                <a:cs typeface="Calibri"/>
                <a:sym typeface="Calibri"/>
              </a:rPr>
              <a:t>How are </a:t>
            </a:r>
            <a:r>
              <a:rPr lang="en-US" b="1">
                <a:solidFill>
                  <a:schemeClr val="lt1"/>
                </a:solidFill>
                <a:latin typeface="Calibri"/>
                <a:ea typeface="Calibri"/>
                <a:cs typeface="Calibri"/>
                <a:sym typeface="Calibri"/>
              </a:rPr>
              <a:t>COVID-19</a:t>
            </a:r>
            <a:r>
              <a:rPr lang="en-US">
                <a:solidFill>
                  <a:schemeClr val="lt1"/>
                </a:solidFill>
                <a:latin typeface="Calibri"/>
                <a:ea typeface="Calibri"/>
                <a:cs typeface="Calibri"/>
                <a:sym typeface="Calibri"/>
              </a:rPr>
              <a:t> and </a:t>
            </a:r>
            <a:r>
              <a:rPr lang="en-US" b="1">
                <a:solidFill>
                  <a:schemeClr val="lt1"/>
                </a:solidFill>
                <a:latin typeface="Calibri"/>
                <a:ea typeface="Calibri"/>
                <a:cs typeface="Calibri"/>
                <a:sym typeface="Calibri"/>
              </a:rPr>
              <a:t>crimes</a:t>
            </a:r>
            <a:r>
              <a:rPr lang="en-US">
                <a:solidFill>
                  <a:schemeClr val="lt1"/>
                </a:solidFill>
                <a:latin typeface="Calibri"/>
                <a:ea typeface="Calibri"/>
                <a:cs typeface="Calibri"/>
                <a:sym typeface="Calibri"/>
              </a:rPr>
              <a:t> related? </a:t>
            </a:r>
            <a:endParaRPr/>
          </a:p>
        </p:txBody>
      </p:sp>
      <p:sp>
        <p:nvSpPr>
          <p:cNvPr id="171" name="Google Shape;171;p26"/>
          <p:cNvSpPr/>
          <p:nvPr/>
        </p:nvSpPr>
        <p:spPr>
          <a:xfrm>
            <a:off x="3704300" y="2101450"/>
            <a:ext cx="3918600" cy="1546200"/>
          </a:xfrm>
          <a:prstGeom prst="rect">
            <a:avLst/>
          </a:pr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360"/>
              </a:spcBef>
              <a:spcAft>
                <a:spcPts val="0"/>
              </a:spcAft>
              <a:buClr>
                <a:schemeClr val="dk2"/>
              </a:buClr>
              <a:buSzPts val="1100"/>
              <a:buFont typeface="Arial"/>
              <a:buNone/>
            </a:pPr>
            <a:r>
              <a:rPr lang="en-US">
                <a:solidFill>
                  <a:schemeClr val="lt1"/>
                </a:solidFill>
                <a:latin typeface="Calibri"/>
                <a:ea typeface="Calibri"/>
                <a:cs typeface="Calibri"/>
                <a:sym typeface="Calibri"/>
              </a:rPr>
              <a:t>We focus on </a:t>
            </a:r>
            <a:r>
              <a:rPr lang="en-US" b="1">
                <a:solidFill>
                  <a:schemeClr val="lt1"/>
                </a:solidFill>
                <a:latin typeface="Calibri"/>
                <a:ea typeface="Calibri"/>
                <a:cs typeface="Calibri"/>
                <a:sym typeface="Calibri"/>
              </a:rPr>
              <a:t>burglary</a:t>
            </a:r>
            <a:r>
              <a:rPr lang="en-US">
                <a:solidFill>
                  <a:schemeClr val="lt1"/>
                </a:solidFill>
                <a:latin typeface="Calibri"/>
                <a:ea typeface="Calibri"/>
                <a:cs typeface="Calibri"/>
                <a:sym typeface="Calibri"/>
              </a:rPr>
              <a:t> and </a:t>
            </a:r>
            <a:r>
              <a:rPr lang="en-US" b="1">
                <a:solidFill>
                  <a:schemeClr val="lt1"/>
                </a:solidFill>
                <a:latin typeface="Calibri"/>
                <a:ea typeface="Calibri"/>
                <a:cs typeface="Calibri"/>
                <a:sym typeface="Calibri"/>
              </a:rPr>
              <a:t>robbery</a:t>
            </a:r>
            <a:r>
              <a:rPr lang="en-US">
                <a:solidFill>
                  <a:schemeClr val="lt1"/>
                </a:solidFill>
                <a:latin typeface="Calibri"/>
                <a:ea typeface="Calibri"/>
                <a:cs typeface="Calibri"/>
                <a:sym typeface="Calibri"/>
              </a:rPr>
              <a:t>, and we aim to discover a relationship between these crimes and COVID-19 to understand how criminals are taking advantage of COVID-19. </a:t>
            </a:r>
            <a:endParaRPr>
              <a:solidFill>
                <a:schemeClr val="lt1"/>
              </a:solidFill>
              <a:latin typeface="Calibri"/>
              <a:ea typeface="Calibri"/>
              <a:cs typeface="Calibri"/>
              <a:sym typeface="Calibri"/>
            </a:endParaRPr>
          </a:p>
          <a:p>
            <a:pPr marL="0" lvl="0" indent="0" algn="l" rtl="0">
              <a:spcBef>
                <a:spcPts val="360"/>
              </a:spcBef>
              <a:spcAft>
                <a:spcPts val="0"/>
              </a:spcAft>
              <a:buNone/>
            </a:pPr>
            <a:r>
              <a:rPr lang="en-US">
                <a:solidFill>
                  <a:schemeClr val="lt1"/>
                </a:solidFill>
                <a:latin typeface="Calibri"/>
                <a:ea typeface="Calibri"/>
                <a:cs typeface="Calibri"/>
                <a:sym typeface="Calibri"/>
              </a:rPr>
              <a:t>This knowledge can support people and businesses understand which crimes they should look out for more, which may help prevent additional crimes.</a:t>
            </a:r>
            <a:endParaRPr/>
          </a:p>
        </p:txBody>
      </p:sp>
      <p:sp>
        <p:nvSpPr>
          <p:cNvPr id="172" name="Google Shape;172;p26"/>
          <p:cNvSpPr/>
          <p:nvPr/>
        </p:nvSpPr>
        <p:spPr>
          <a:xfrm>
            <a:off x="366950" y="3725100"/>
            <a:ext cx="7255800" cy="1367700"/>
          </a:xfrm>
          <a:prstGeom prst="rect">
            <a:avLst/>
          </a:pr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360"/>
              </a:spcBef>
              <a:spcAft>
                <a:spcPts val="0"/>
              </a:spcAft>
              <a:buNone/>
            </a:pPr>
            <a:r>
              <a:rPr lang="en-US" sz="1200">
                <a:solidFill>
                  <a:schemeClr val="lt1"/>
                </a:solidFill>
                <a:latin typeface="Calibri"/>
                <a:ea typeface="Calibri"/>
                <a:cs typeface="Calibri"/>
                <a:sym typeface="Calibri"/>
              </a:rPr>
              <a:t>Data sources:</a:t>
            </a:r>
            <a:endParaRPr sz="1200">
              <a:solidFill>
                <a:schemeClr val="lt1"/>
              </a:solidFill>
              <a:latin typeface="Calibri"/>
              <a:ea typeface="Calibri"/>
              <a:cs typeface="Calibri"/>
              <a:sym typeface="Calibri"/>
            </a:endParaRPr>
          </a:p>
          <a:p>
            <a:pPr marL="457200" lvl="0" indent="-292100" algn="l" rtl="0">
              <a:spcBef>
                <a:spcPts val="360"/>
              </a:spcBef>
              <a:spcAft>
                <a:spcPts val="0"/>
              </a:spcAft>
              <a:buClr>
                <a:schemeClr val="lt1"/>
              </a:buClr>
              <a:buSzPts val="1000"/>
              <a:buFont typeface="Calibri"/>
              <a:buChar char="-"/>
            </a:pPr>
            <a:r>
              <a:rPr lang="en-US" sz="1000">
                <a:solidFill>
                  <a:schemeClr val="lt1"/>
                </a:solidFill>
                <a:latin typeface="Calibri"/>
                <a:ea typeface="Calibri"/>
                <a:cs typeface="Calibri"/>
                <a:sym typeface="Calibri"/>
              </a:rPr>
              <a:t>NYCHealth (COVID-19 Cases in NYC from March 2nd to April 12th 2020)</a:t>
            </a:r>
            <a:endParaRPr sz="1000">
              <a:solidFill>
                <a:schemeClr val="lt1"/>
              </a:solidFill>
              <a:latin typeface="Calibri"/>
              <a:ea typeface="Calibri"/>
              <a:cs typeface="Calibri"/>
              <a:sym typeface="Calibri"/>
            </a:endParaRPr>
          </a:p>
          <a:p>
            <a:pPr marL="457200" lvl="0" indent="-292100" algn="l" rtl="0">
              <a:spcBef>
                <a:spcPts val="0"/>
              </a:spcBef>
              <a:spcAft>
                <a:spcPts val="0"/>
              </a:spcAft>
              <a:buClr>
                <a:schemeClr val="lt1"/>
              </a:buClr>
              <a:buSzPts val="1000"/>
              <a:buFont typeface="Calibri"/>
              <a:buChar char="-"/>
            </a:pPr>
            <a:r>
              <a:rPr lang="en-US" sz="1000">
                <a:solidFill>
                  <a:schemeClr val="lt1"/>
                </a:solidFill>
                <a:latin typeface="Calibri"/>
                <a:ea typeface="Calibri"/>
                <a:cs typeface="Calibri"/>
                <a:sym typeface="Calibri"/>
              </a:rPr>
              <a:t>SpotCrime (Burglary and Robbery cases in NYC from March 2nd to April 12th for years 2018 to 2020)</a:t>
            </a:r>
            <a:endParaRPr sz="1000">
              <a:solidFill>
                <a:schemeClr val="lt1"/>
              </a:solidFill>
              <a:latin typeface="Calibri"/>
              <a:ea typeface="Calibri"/>
              <a:cs typeface="Calibri"/>
              <a:sym typeface="Calibri"/>
            </a:endParaRPr>
          </a:p>
          <a:p>
            <a:pPr marL="0" lvl="0" indent="0" algn="l" rtl="0">
              <a:spcBef>
                <a:spcPts val="360"/>
              </a:spcBef>
              <a:spcAft>
                <a:spcPts val="0"/>
              </a:spcAft>
              <a:buNone/>
            </a:pPr>
            <a:r>
              <a:rPr lang="en-US" sz="1200">
                <a:solidFill>
                  <a:schemeClr val="lt1"/>
                </a:solidFill>
                <a:latin typeface="Calibri"/>
                <a:ea typeface="Calibri"/>
                <a:cs typeface="Calibri"/>
                <a:sym typeface="Calibri"/>
              </a:rPr>
              <a:t>Workflow and Tools:</a:t>
            </a:r>
            <a:endParaRPr sz="1200">
              <a:solidFill>
                <a:schemeClr val="lt1"/>
              </a:solidFill>
              <a:latin typeface="Calibri"/>
              <a:ea typeface="Calibri"/>
              <a:cs typeface="Calibri"/>
              <a:sym typeface="Calibri"/>
            </a:endParaRPr>
          </a:p>
          <a:p>
            <a:pPr marL="457200" lvl="0" indent="-292100" algn="l" rtl="0">
              <a:spcBef>
                <a:spcPts val="360"/>
              </a:spcBef>
              <a:spcAft>
                <a:spcPts val="0"/>
              </a:spcAft>
              <a:buClr>
                <a:schemeClr val="lt1"/>
              </a:buClr>
              <a:buSzPts val="1000"/>
              <a:buFont typeface="Calibri"/>
              <a:buChar char="-"/>
            </a:pPr>
            <a:r>
              <a:rPr lang="en-US" sz="1000">
                <a:solidFill>
                  <a:schemeClr val="lt1"/>
                </a:solidFill>
                <a:latin typeface="Calibri"/>
                <a:ea typeface="Calibri"/>
                <a:cs typeface="Calibri"/>
                <a:sym typeface="Calibri"/>
              </a:rPr>
              <a:t>1. Collect Data, 2. Preprocess Data, 3. Conduct Analysis using the following tools:</a:t>
            </a:r>
            <a:endParaRPr sz="1000">
              <a:solidFill>
                <a:schemeClr val="lt1"/>
              </a:solidFill>
              <a:latin typeface="Calibri"/>
              <a:ea typeface="Calibri"/>
              <a:cs typeface="Calibri"/>
              <a:sym typeface="Calibri"/>
            </a:endParaRPr>
          </a:p>
          <a:p>
            <a:pPr marL="914400" lvl="1" indent="-292100" algn="l" rtl="0">
              <a:spcBef>
                <a:spcPts val="0"/>
              </a:spcBef>
              <a:spcAft>
                <a:spcPts val="0"/>
              </a:spcAft>
              <a:buClr>
                <a:schemeClr val="lt1"/>
              </a:buClr>
              <a:buSzPts val="1000"/>
              <a:buFont typeface="Calibri"/>
              <a:buChar char="-"/>
            </a:pPr>
            <a:r>
              <a:rPr lang="en-US" sz="1000">
                <a:solidFill>
                  <a:schemeClr val="lt1"/>
                </a:solidFill>
                <a:latin typeface="Calibri"/>
                <a:ea typeface="Calibri"/>
                <a:cs typeface="Calibri"/>
                <a:sym typeface="Calibri"/>
              </a:rPr>
              <a:t>Jupyter Notebook (Tool to run scripts to generate visualizations)</a:t>
            </a:r>
            <a:endParaRPr sz="1200">
              <a:solidFill>
                <a:schemeClr val="lt1"/>
              </a:solidFill>
              <a:latin typeface="Calibri"/>
              <a:ea typeface="Calibri"/>
              <a:cs typeface="Calibri"/>
              <a:sym typeface="Calibri"/>
            </a:endParaRPr>
          </a:p>
          <a:p>
            <a:pPr marL="914400" lvl="1" indent="-304800" algn="l" rtl="0">
              <a:spcBef>
                <a:spcPts val="0"/>
              </a:spcBef>
              <a:spcAft>
                <a:spcPts val="0"/>
              </a:spcAft>
              <a:buClr>
                <a:schemeClr val="lt1"/>
              </a:buClr>
              <a:buSzPts val="1200"/>
              <a:buFont typeface="Calibri"/>
              <a:buChar char="-"/>
            </a:pPr>
            <a:r>
              <a:rPr lang="en-US" sz="1000">
                <a:solidFill>
                  <a:schemeClr val="lt1"/>
                </a:solidFill>
                <a:latin typeface="Calibri"/>
                <a:ea typeface="Calibri"/>
                <a:cs typeface="Calibri"/>
                <a:sym typeface="Calibri"/>
              </a:rPr>
              <a:t>CartoDB (Data visualization tool to generating heatmaps)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sldNum" idx="12"/>
          </p:nvPr>
        </p:nvSpPr>
        <p:spPr>
          <a:xfrm>
            <a:off x="6553200" y="4918075"/>
            <a:ext cx="2133600" cy="200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178" name="Google Shape;178;p27"/>
          <p:cNvSpPr txBox="1">
            <a:spLocks noGrp="1"/>
          </p:cNvSpPr>
          <p:nvPr>
            <p:ph type="title"/>
          </p:nvPr>
        </p:nvSpPr>
        <p:spPr>
          <a:xfrm>
            <a:off x="1258888" y="339725"/>
            <a:ext cx="7489825" cy="5318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Coronavirus vs Burglary </a:t>
            </a:r>
            <a:endParaRPr sz="1100"/>
          </a:p>
        </p:txBody>
      </p:sp>
      <p:pic>
        <p:nvPicPr>
          <p:cNvPr id="179" name="Google Shape;179;p27"/>
          <p:cNvPicPr preferRelativeResize="0"/>
          <p:nvPr/>
        </p:nvPicPr>
        <p:blipFill>
          <a:blip r:embed="rId3">
            <a:alphaModFix/>
          </a:blip>
          <a:stretch>
            <a:fillRect/>
          </a:stretch>
        </p:blipFill>
        <p:spPr>
          <a:xfrm>
            <a:off x="1194600" y="1021091"/>
            <a:ext cx="2877400" cy="1918250"/>
          </a:xfrm>
          <a:prstGeom prst="rect">
            <a:avLst/>
          </a:prstGeom>
          <a:noFill/>
          <a:ln>
            <a:noFill/>
          </a:ln>
        </p:spPr>
      </p:pic>
      <p:cxnSp>
        <p:nvCxnSpPr>
          <p:cNvPr id="180" name="Google Shape;180;p27"/>
          <p:cNvCxnSpPr/>
          <p:nvPr/>
        </p:nvCxnSpPr>
        <p:spPr>
          <a:xfrm rot="10800000">
            <a:off x="2710225" y="2621025"/>
            <a:ext cx="222300" cy="267000"/>
          </a:xfrm>
          <a:prstGeom prst="straightConnector1">
            <a:avLst/>
          </a:prstGeom>
          <a:noFill/>
          <a:ln w="9525" cap="flat" cmpd="sng">
            <a:solidFill>
              <a:schemeClr val="dk2"/>
            </a:solidFill>
            <a:prstDash val="solid"/>
            <a:round/>
            <a:headEnd type="none" w="med" len="med"/>
            <a:tailEnd type="triangle" w="med" len="med"/>
          </a:ln>
        </p:spPr>
      </p:cxnSp>
      <p:sp>
        <p:nvSpPr>
          <p:cNvPr id="181" name="Google Shape;181;p27"/>
          <p:cNvSpPr txBox="1"/>
          <p:nvPr/>
        </p:nvSpPr>
        <p:spPr>
          <a:xfrm>
            <a:off x="2872050" y="2724475"/>
            <a:ext cx="1310400" cy="2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FF9900"/>
                </a:solidFill>
                <a:latin typeface="Calibri"/>
                <a:ea typeface="Calibri"/>
                <a:cs typeface="Calibri"/>
                <a:sym typeface="Calibri"/>
              </a:rPr>
              <a:t>Shelter-in-place order</a:t>
            </a:r>
            <a:r>
              <a:rPr lang="en-US">
                <a:solidFill>
                  <a:srgbClr val="FF9900"/>
                </a:solidFill>
                <a:latin typeface="Calibri"/>
                <a:ea typeface="Calibri"/>
                <a:cs typeface="Calibri"/>
                <a:sym typeface="Calibri"/>
              </a:rPr>
              <a:t> </a:t>
            </a:r>
            <a:endParaRPr>
              <a:solidFill>
                <a:srgbClr val="FF9900"/>
              </a:solidFill>
              <a:latin typeface="Calibri"/>
              <a:ea typeface="Calibri"/>
              <a:cs typeface="Calibri"/>
              <a:sym typeface="Calibri"/>
            </a:endParaRPr>
          </a:p>
        </p:txBody>
      </p:sp>
      <p:graphicFrame>
        <p:nvGraphicFramePr>
          <p:cNvPr id="182" name="Google Shape;182;p27"/>
          <p:cNvGraphicFramePr/>
          <p:nvPr/>
        </p:nvGraphicFramePr>
        <p:xfrm>
          <a:off x="4446313" y="2190738"/>
          <a:ext cx="4244775" cy="883860"/>
        </p:xfrm>
        <a:graphic>
          <a:graphicData uri="http://schemas.openxmlformats.org/drawingml/2006/table">
            <a:tbl>
              <a:tblPr>
                <a:noFill/>
                <a:tableStyleId>{538FD18F-BA2F-4615-AE38-0A1A18516191}</a:tableStyleId>
              </a:tblPr>
              <a:tblGrid>
                <a:gridCol w="1414925">
                  <a:extLst>
                    <a:ext uri="{9D8B030D-6E8A-4147-A177-3AD203B41FA5}">
                      <a16:colId xmlns:a16="http://schemas.microsoft.com/office/drawing/2014/main" val="20000"/>
                    </a:ext>
                  </a:extLst>
                </a:gridCol>
                <a:gridCol w="1414925">
                  <a:extLst>
                    <a:ext uri="{9D8B030D-6E8A-4147-A177-3AD203B41FA5}">
                      <a16:colId xmlns:a16="http://schemas.microsoft.com/office/drawing/2014/main" val="20001"/>
                    </a:ext>
                  </a:extLst>
                </a:gridCol>
                <a:gridCol w="1414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sz="1000"/>
                        <a:t>vs COVID-19 Cases before order</a:t>
                      </a:r>
                      <a:endParaRPr sz="1000"/>
                    </a:p>
                  </a:txBody>
                  <a:tcPr marL="91425" marR="91425" marT="91425" marB="91425">
                    <a:solidFill>
                      <a:srgbClr val="B6D7A8"/>
                    </a:solidFill>
                  </a:tcPr>
                </a:tc>
                <a:tc>
                  <a:txBody>
                    <a:bodyPr/>
                    <a:lstStyle/>
                    <a:p>
                      <a:pPr marL="0" lvl="0" indent="0" algn="l" rtl="0">
                        <a:spcBef>
                          <a:spcPts val="0"/>
                        </a:spcBef>
                        <a:spcAft>
                          <a:spcPts val="0"/>
                        </a:spcAft>
                        <a:buNone/>
                      </a:pPr>
                      <a:r>
                        <a:rPr lang="en-US" sz="1000">
                          <a:solidFill>
                            <a:schemeClr val="dk1"/>
                          </a:solidFill>
                        </a:rPr>
                        <a:t>vs COVID-19 Cases after order</a:t>
                      </a:r>
                      <a:endParaRPr sz="1000"/>
                    </a:p>
                  </a:txBody>
                  <a:tcPr marL="91425" marR="91425" marT="91425" marB="91425">
                    <a:solidFill>
                      <a:srgbClr val="B6D7A8"/>
                    </a:solidFill>
                  </a:tcPr>
                </a:tc>
                <a:tc>
                  <a:txBody>
                    <a:bodyPr/>
                    <a:lstStyle/>
                    <a:p>
                      <a:pPr marL="0" lvl="0" indent="0" algn="l" rtl="0">
                        <a:spcBef>
                          <a:spcPts val="0"/>
                        </a:spcBef>
                        <a:spcAft>
                          <a:spcPts val="0"/>
                        </a:spcAft>
                        <a:buNone/>
                      </a:pPr>
                      <a:r>
                        <a:rPr lang="en-US" sz="1000">
                          <a:solidFill>
                            <a:schemeClr val="dk1"/>
                          </a:solidFill>
                        </a:rPr>
                        <a:t>vs COVID-19 Cases throughout</a:t>
                      </a:r>
                      <a:endParaRPr sz="1000"/>
                    </a:p>
                  </a:txBody>
                  <a:tcPr marL="91425" marR="91425" marT="91425" marB="91425">
                    <a:solidFill>
                      <a:srgbClr val="B6D7A8"/>
                    </a:solidFill>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US"/>
                        <a:t>-0.62</a:t>
                      </a:r>
                      <a:endParaRPr/>
                    </a:p>
                  </a:txBody>
                  <a:tcPr marL="91425" marR="91425" marT="91425" marB="91425"/>
                </a:tc>
                <a:tc>
                  <a:txBody>
                    <a:bodyPr/>
                    <a:lstStyle/>
                    <a:p>
                      <a:pPr marL="0" lvl="0" indent="0" algn="r" rtl="0">
                        <a:spcBef>
                          <a:spcPts val="0"/>
                        </a:spcBef>
                        <a:spcAft>
                          <a:spcPts val="0"/>
                        </a:spcAft>
                        <a:buNone/>
                      </a:pPr>
                      <a:r>
                        <a:rPr lang="en-US"/>
                        <a:t>0.58</a:t>
                      </a:r>
                      <a:endParaRPr/>
                    </a:p>
                  </a:txBody>
                  <a:tcPr marL="91425" marR="91425" marT="91425" marB="91425"/>
                </a:tc>
                <a:tc>
                  <a:txBody>
                    <a:bodyPr/>
                    <a:lstStyle/>
                    <a:p>
                      <a:pPr marL="0" lvl="0" indent="0" algn="r" rtl="0">
                        <a:spcBef>
                          <a:spcPts val="0"/>
                        </a:spcBef>
                        <a:spcAft>
                          <a:spcPts val="0"/>
                        </a:spcAft>
                        <a:buNone/>
                      </a:pPr>
                      <a:r>
                        <a:rPr lang="en-US"/>
                        <a:t>0.20</a:t>
                      </a:r>
                      <a:endParaRPr/>
                    </a:p>
                  </a:txBody>
                  <a:tcPr marL="91425" marR="91425" marT="91425" marB="91425"/>
                </a:tc>
                <a:extLst>
                  <a:ext uri="{0D108BD9-81ED-4DB2-BD59-A6C34878D82A}">
                    <a16:rowId xmlns:a16="http://schemas.microsoft.com/office/drawing/2014/main" val="10001"/>
                  </a:ext>
                </a:extLst>
              </a:tr>
            </a:tbl>
          </a:graphicData>
        </a:graphic>
      </p:graphicFrame>
      <p:sp>
        <p:nvSpPr>
          <p:cNvPr id="183" name="Google Shape;183;p27"/>
          <p:cNvSpPr txBox="1"/>
          <p:nvPr/>
        </p:nvSpPr>
        <p:spPr>
          <a:xfrm>
            <a:off x="4378675" y="1827513"/>
            <a:ext cx="10647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Correlation</a:t>
            </a:r>
            <a:endParaRPr b="1">
              <a:latin typeface="Calibri"/>
              <a:ea typeface="Calibri"/>
              <a:cs typeface="Calibri"/>
              <a:sym typeface="Calibri"/>
            </a:endParaRPr>
          </a:p>
        </p:txBody>
      </p:sp>
      <p:sp>
        <p:nvSpPr>
          <p:cNvPr id="184" name="Google Shape;184;p27"/>
          <p:cNvSpPr txBox="1"/>
          <p:nvPr/>
        </p:nvSpPr>
        <p:spPr>
          <a:xfrm>
            <a:off x="4446325" y="3010025"/>
            <a:ext cx="32628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a:latin typeface="Calibri"/>
                <a:ea typeface="Calibri"/>
                <a:cs typeface="Calibri"/>
                <a:sym typeface="Calibri"/>
              </a:rPr>
              <a:t>(First two correlations are statistically significant at significance level 0.01)</a:t>
            </a:r>
            <a:endParaRPr sz="700">
              <a:latin typeface="Calibri"/>
              <a:ea typeface="Calibri"/>
              <a:cs typeface="Calibri"/>
              <a:sym typeface="Calibri"/>
            </a:endParaRPr>
          </a:p>
        </p:txBody>
      </p:sp>
      <p:sp>
        <p:nvSpPr>
          <p:cNvPr id="185" name="Google Shape;185;p27"/>
          <p:cNvSpPr txBox="1"/>
          <p:nvPr/>
        </p:nvSpPr>
        <p:spPr>
          <a:xfrm>
            <a:off x="4378675" y="1082950"/>
            <a:ext cx="43125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Calibri"/>
                <a:ea typeface="Calibri"/>
                <a:cs typeface="Calibri"/>
                <a:sym typeface="Calibri"/>
              </a:rPr>
              <a:t>Main Finding:</a:t>
            </a:r>
            <a:endParaRPr b="1">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There is an obvious difference in the # of burglary cases before and after the shelter-in-place order.</a:t>
            </a:r>
            <a:endParaRPr>
              <a:latin typeface="Calibri"/>
              <a:ea typeface="Calibri"/>
              <a:cs typeface="Calibri"/>
              <a:sym typeface="Calibri"/>
            </a:endParaRPr>
          </a:p>
        </p:txBody>
      </p:sp>
      <p:pic>
        <p:nvPicPr>
          <p:cNvPr id="186" name="Google Shape;186;p27"/>
          <p:cNvPicPr preferRelativeResize="0"/>
          <p:nvPr/>
        </p:nvPicPr>
        <p:blipFill>
          <a:blip r:embed="rId4">
            <a:alphaModFix/>
          </a:blip>
          <a:stretch>
            <a:fillRect/>
          </a:stretch>
        </p:blipFill>
        <p:spPr>
          <a:xfrm>
            <a:off x="1624650" y="3220850"/>
            <a:ext cx="2017300" cy="1344886"/>
          </a:xfrm>
          <a:prstGeom prst="rect">
            <a:avLst/>
          </a:prstGeom>
          <a:noFill/>
          <a:ln>
            <a:noFill/>
          </a:ln>
        </p:spPr>
      </p:pic>
      <p:cxnSp>
        <p:nvCxnSpPr>
          <p:cNvPr id="187" name="Google Shape;187;p27"/>
          <p:cNvCxnSpPr/>
          <p:nvPr/>
        </p:nvCxnSpPr>
        <p:spPr>
          <a:xfrm>
            <a:off x="4163600" y="1125625"/>
            <a:ext cx="13200" cy="38469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7"/>
          <p:cNvSpPr txBox="1"/>
          <p:nvPr/>
        </p:nvSpPr>
        <p:spPr>
          <a:xfrm>
            <a:off x="4365825" y="3165500"/>
            <a:ext cx="43254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Hypothesis</a:t>
            </a:r>
            <a:endParaRPr b="1">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AutoNum type="arabicPeriod"/>
            </a:pPr>
            <a:r>
              <a:rPr lang="en-US" sz="1300">
                <a:solidFill>
                  <a:schemeClr val="dk1"/>
                </a:solidFill>
                <a:latin typeface="Calibri"/>
                <a:ea typeface="Calibri"/>
                <a:cs typeface="Calibri"/>
                <a:sym typeface="Calibri"/>
              </a:rPr>
              <a:t>Since the # of burglary cases decrease as COVID-19 cases increase before shelter-in-place order:</a:t>
            </a:r>
            <a:endParaRPr sz="1300">
              <a:solidFill>
                <a:schemeClr val="dk1"/>
              </a:solidFill>
              <a:latin typeface="Calibri"/>
              <a:ea typeface="Calibri"/>
              <a:cs typeface="Calibri"/>
              <a:sym typeface="Calibri"/>
            </a:endParaRPr>
          </a:p>
          <a:p>
            <a:pPr marL="457200" lvl="0" indent="0" algn="l" rtl="0">
              <a:spcBef>
                <a:spcPts val="0"/>
              </a:spcBef>
              <a:spcAft>
                <a:spcPts val="0"/>
              </a:spcAft>
              <a:buNone/>
            </a:pPr>
            <a:r>
              <a:rPr lang="en-US" sz="1300">
                <a:solidFill>
                  <a:schemeClr val="dk1"/>
                </a:solidFill>
                <a:latin typeface="Calibri"/>
                <a:ea typeface="Calibri"/>
                <a:cs typeface="Calibri"/>
                <a:sym typeface="Calibri"/>
              </a:rPr>
              <a:t>=&gt; instability in people’s lifestyles </a:t>
            </a:r>
            <a:endParaRPr sz="1300">
              <a:solidFill>
                <a:schemeClr val="dk1"/>
              </a:solidFill>
              <a:latin typeface="Calibri"/>
              <a:ea typeface="Calibri"/>
              <a:cs typeface="Calibri"/>
              <a:sym typeface="Calibri"/>
            </a:endParaRPr>
          </a:p>
          <a:p>
            <a:pPr marL="457200" lvl="0" indent="0" algn="l" rtl="0">
              <a:spcBef>
                <a:spcPts val="0"/>
              </a:spcBef>
              <a:spcAft>
                <a:spcPts val="0"/>
              </a:spcAft>
              <a:buNone/>
            </a:pPr>
            <a:r>
              <a:rPr lang="en-US" sz="1300">
                <a:solidFill>
                  <a:schemeClr val="dk1"/>
                </a:solidFill>
                <a:latin typeface="Calibri"/>
                <a:ea typeface="Calibri"/>
                <a:cs typeface="Calibri"/>
                <a:sym typeface="Calibri"/>
              </a:rPr>
              <a:t>=&gt; uncertainty in location of people</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AutoNum type="arabicPeriod"/>
            </a:pPr>
            <a:r>
              <a:rPr lang="en-US" sz="1300">
                <a:solidFill>
                  <a:schemeClr val="dk1"/>
                </a:solidFill>
                <a:latin typeface="Calibri"/>
                <a:ea typeface="Calibri"/>
                <a:cs typeface="Calibri"/>
                <a:sym typeface="Calibri"/>
              </a:rPr>
              <a:t>Since the # of burglary cases increase as COVID-19 cases increase after shelter-in-place order:</a:t>
            </a:r>
            <a:endParaRPr sz="1300">
              <a:solidFill>
                <a:schemeClr val="dk1"/>
              </a:solidFill>
              <a:latin typeface="Calibri"/>
              <a:ea typeface="Calibri"/>
              <a:cs typeface="Calibri"/>
              <a:sym typeface="Calibri"/>
            </a:endParaRPr>
          </a:p>
          <a:p>
            <a:pPr marL="457200" lvl="0" indent="0" algn="l" rtl="0">
              <a:spcBef>
                <a:spcPts val="0"/>
              </a:spcBef>
              <a:spcAft>
                <a:spcPts val="0"/>
              </a:spcAft>
              <a:buNone/>
            </a:pPr>
            <a:r>
              <a:rPr lang="en-US" sz="1300">
                <a:solidFill>
                  <a:schemeClr val="dk1"/>
                </a:solidFill>
                <a:latin typeface="Calibri"/>
                <a:ea typeface="Calibri"/>
                <a:cs typeface="Calibri"/>
                <a:sym typeface="Calibri"/>
              </a:rPr>
              <a:t>=&gt; certainty in location of people (at home)</a:t>
            </a:r>
            <a:endParaRPr sz="1300">
              <a:solidFill>
                <a:schemeClr val="dk1"/>
              </a:solidFill>
              <a:latin typeface="Calibri"/>
              <a:ea typeface="Calibri"/>
              <a:cs typeface="Calibri"/>
              <a:sym typeface="Calibri"/>
            </a:endParaRPr>
          </a:p>
          <a:p>
            <a:pPr marL="457200" lvl="0" indent="0" algn="l" rtl="0">
              <a:spcBef>
                <a:spcPts val="0"/>
              </a:spcBef>
              <a:spcAft>
                <a:spcPts val="0"/>
              </a:spcAft>
              <a:buNone/>
            </a:pPr>
            <a:r>
              <a:rPr lang="en-US" sz="1300">
                <a:solidFill>
                  <a:schemeClr val="dk1"/>
                </a:solidFill>
                <a:latin typeface="Calibri"/>
                <a:ea typeface="Calibri"/>
                <a:cs typeface="Calibri"/>
                <a:sym typeface="Calibri"/>
              </a:rPr>
              <a:t>=&gt; businesses become easier targets</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p:txBody>
      </p:sp>
      <p:sp>
        <p:nvSpPr>
          <p:cNvPr id="189" name="Google Shape;189;p27"/>
          <p:cNvSpPr txBox="1"/>
          <p:nvPr/>
        </p:nvSpPr>
        <p:spPr>
          <a:xfrm>
            <a:off x="3736649" y="735025"/>
            <a:ext cx="55290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latin typeface="Calibri"/>
                <a:ea typeface="Calibri"/>
                <a:cs typeface="Calibri"/>
                <a:sym typeface="Calibri"/>
              </a:rPr>
              <a:t>=&gt; </a:t>
            </a:r>
            <a:r>
              <a:rPr lang="en-US" sz="1100" b="1" dirty="0">
                <a:solidFill>
                  <a:schemeClr val="dk1"/>
                </a:solidFill>
                <a:latin typeface="Calibri"/>
                <a:ea typeface="Calibri"/>
                <a:cs typeface="Calibri"/>
                <a:sym typeface="Calibri"/>
              </a:rPr>
              <a:t>entry into a building illegally </a:t>
            </a:r>
            <a:r>
              <a:rPr lang="en-US" sz="1100" dirty="0">
                <a:solidFill>
                  <a:schemeClr val="dk1"/>
                </a:solidFill>
                <a:latin typeface="Calibri"/>
                <a:ea typeface="Calibri"/>
                <a:cs typeface="Calibri"/>
                <a:sym typeface="Calibri"/>
              </a:rPr>
              <a:t>with intent to commit a crime, especially theft</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endParaRPr sz="1100" dirty="0">
              <a:solidFill>
                <a:schemeClr val="dk1"/>
              </a:solidFill>
              <a:latin typeface="Calibri"/>
              <a:ea typeface="Calibri"/>
              <a:cs typeface="Calibri"/>
              <a:sym typeface="Calibri"/>
            </a:endParaRPr>
          </a:p>
        </p:txBody>
      </p:sp>
      <p:sp>
        <p:nvSpPr>
          <p:cNvPr id="190" name="Google Shape;190;p27"/>
          <p:cNvSpPr txBox="1"/>
          <p:nvPr/>
        </p:nvSpPr>
        <p:spPr>
          <a:xfrm>
            <a:off x="7379800" y="912400"/>
            <a:ext cx="11250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a:solidFill>
                  <a:schemeClr val="dk1"/>
                </a:solidFill>
                <a:latin typeface="Calibri"/>
                <a:ea typeface="Calibri"/>
                <a:cs typeface="Calibri"/>
                <a:sym typeface="Calibri"/>
              </a:rPr>
              <a:t>( by Oxford dictionary)</a:t>
            </a:r>
            <a:endParaRPr sz="7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sldNum" idx="12"/>
          </p:nvPr>
        </p:nvSpPr>
        <p:spPr>
          <a:xfrm>
            <a:off x="6553200" y="4841875"/>
            <a:ext cx="2133600" cy="200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sp>
        <p:nvSpPr>
          <p:cNvPr id="196" name="Google Shape;196;p28"/>
          <p:cNvSpPr txBox="1">
            <a:spLocks noGrp="1"/>
          </p:cNvSpPr>
          <p:nvPr>
            <p:ph type="title"/>
          </p:nvPr>
        </p:nvSpPr>
        <p:spPr>
          <a:xfrm>
            <a:off x="1258888" y="339725"/>
            <a:ext cx="7489800" cy="531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Coronavirus vs Robbery</a:t>
            </a:r>
            <a:endParaRPr/>
          </a:p>
        </p:txBody>
      </p:sp>
      <p:pic>
        <p:nvPicPr>
          <p:cNvPr id="197" name="Google Shape;197;p28"/>
          <p:cNvPicPr preferRelativeResize="0"/>
          <p:nvPr/>
        </p:nvPicPr>
        <p:blipFill>
          <a:blip r:embed="rId3">
            <a:alphaModFix/>
          </a:blip>
          <a:stretch>
            <a:fillRect/>
          </a:stretch>
        </p:blipFill>
        <p:spPr>
          <a:xfrm>
            <a:off x="1189775" y="1017150"/>
            <a:ext cx="2887050" cy="1924675"/>
          </a:xfrm>
          <a:prstGeom prst="rect">
            <a:avLst/>
          </a:prstGeom>
          <a:noFill/>
          <a:ln>
            <a:noFill/>
          </a:ln>
        </p:spPr>
      </p:pic>
      <p:sp>
        <p:nvSpPr>
          <p:cNvPr id="198" name="Google Shape;198;p28"/>
          <p:cNvSpPr txBox="1"/>
          <p:nvPr/>
        </p:nvSpPr>
        <p:spPr>
          <a:xfrm>
            <a:off x="4365825" y="3317900"/>
            <a:ext cx="45354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Hypothesis</a:t>
            </a:r>
            <a:endParaRPr b="1">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US">
                <a:solidFill>
                  <a:schemeClr val="dk1"/>
                </a:solidFill>
                <a:latin typeface="Calibri"/>
                <a:ea typeface="Calibri"/>
                <a:cs typeface="Calibri"/>
                <a:sym typeface="Calibri"/>
              </a:rPr>
              <a:t>Criminals may be changing their strategies from taking property from people by force, to just taking property (=&gt; burglary), since it is “easier”.</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US">
                <a:solidFill>
                  <a:schemeClr val="dk1"/>
                </a:solidFill>
                <a:latin typeface="Calibri"/>
                <a:ea typeface="Calibri"/>
                <a:cs typeface="Calibri"/>
                <a:sym typeface="Calibri"/>
              </a:rPr>
              <a:t>Criminals may not want human contact due to the COVID-19.</a:t>
            </a:r>
            <a:endParaRPr>
              <a:solidFill>
                <a:schemeClr val="dk1"/>
              </a:solidFill>
              <a:latin typeface="Calibri"/>
              <a:ea typeface="Calibri"/>
              <a:cs typeface="Calibri"/>
              <a:sym typeface="Calibri"/>
            </a:endParaRPr>
          </a:p>
        </p:txBody>
      </p:sp>
      <p:graphicFrame>
        <p:nvGraphicFramePr>
          <p:cNvPr id="199" name="Google Shape;199;p28"/>
          <p:cNvGraphicFramePr/>
          <p:nvPr/>
        </p:nvGraphicFramePr>
        <p:xfrm>
          <a:off x="4442025" y="2343138"/>
          <a:ext cx="4244775" cy="883860"/>
        </p:xfrm>
        <a:graphic>
          <a:graphicData uri="http://schemas.openxmlformats.org/drawingml/2006/table">
            <a:tbl>
              <a:tblPr>
                <a:noFill/>
                <a:tableStyleId>{538FD18F-BA2F-4615-AE38-0A1A18516191}</a:tableStyleId>
              </a:tblPr>
              <a:tblGrid>
                <a:gridCol w="1414925">
                  <a:extLst>
                    <a:ext uri="{9D8B030D-6E8A-4147-A177-3AD203B41FA5}">
                      <a16:colId xmlns:a16="http://schemas.microsoft.com/office/drawing/2014/main" val="20000"/>
                    </a:ext>
                  </a:extLst>
                </a:gridCol>
                <a:gridCol w="1414925">
                  <a:extLst>
                    <a:ext uri="{9D8B030D-6E8A-4147-A177-3AD203B41FA5}">
                      <a16:colId xmlns:a16="http://schemas.microsoft.com/office/drawing/2014/main" val="20001"/>
                    </a:ext>
                  </a:extLst>
                </a:gridCol>
                <a:gridCol w="1414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sz="1000"/>
                        <a:t>vs COVID-19 Cases before order</a:t>
                      </a:r>
                      <a:endParaRPr sz="1000"/>
                    </a:p>
                  </a:txBody>
                  <a:tcPr marL="91425" marR="91425" marT="91425" marB="91425">
                    <a:solidFill>
                      <a:srgbClr val="B6D7A8"/>
                    </a:solidFill>
                  </a:tcPr>
                </a:tc>
                <a:tc>
                  <a:txBody>
                    <a:bodyPr/>
                    <a:lstStyle/>
                    <a:p>
                      <a:pPr marL="0" lvl="0" indent="0" algn="l" rtl="0">
                        <a:spcBef>
                          <a:spcPts val="0"/>
                        </a:spcBef>
                        <a:spcAft>
                          <a:spcPts val="0"/>
                        </a:spcAft>
                        <a:buClr>
                          <a:schemeClr val="dk1"/>
                        </a:buClr>
                        <a:buSzPts val="1100"/>
                        <a:buFont typeface="Arial"/>
                        <a:buNone/>
                      </a:pPr>
                      <a:r>
                        <a:rPr lang="en-US" sz="1000">
                          <a:solidFill>
                            <a:schemeClr val="dk1"/>
                          </a:solidFill>
                        </a:rPr>
                        <a:t>vs COVID-19 Cases after order</a:t>
                      </a:r>
                      <a:endParaRPr sz="1000"/>
                    </a:p>
                  </a:txBody>
                  <a:tcPr marL="91425" marR="91425" marT="91425" marB="91425">
                    <a:solidFill>
                      <a:srgbClr val="B6D7A8"/>
                    </a:solidFill>
                  </a:tcPr>
                </a:tc>
                <a:tc>
                  <a:txBody>
                    <a:bodyPr/>
                    <a:lstStyle/>
                    <a:p>
                      <a:pPr marL="0" lvl="0" indent="0" algn="l" rtl="0">
                        <a:spcBef>
                          <a:spcPts val="0"/>
                        </a:spcBef>
                        <a:spcAft>
                          <a:spcPts val="0"/>
                        </a:spcAft>
                        <a:buClr>
                          <a:schemeClr val="dk1"/>
                        </a:buClr>
                        <a:buSzPts val="1100"/>
                        <a:buFont typeface="Arial"/>
                        <a:buNone/>
                      </a:pPr>
                      <a:r>
                        <a:rPr lang="en-US" sz="1000">
                          <a:solidFill>
                            <a:schemeClr val="dk1"/>
                          </a:solidFill>
                        </a:rPr>
                        <a:t>vs COVID-19 Cases throughout</a:t>
                      </a:r>
                      <a:endParaRPr sz="1000"/>
                    </a:p>
                  </a:txBody>
                  <a:tcPr marL="91425" marR="91425" marT="91425" marB="91425">
                    <a:solidFill>
                      <a:srgbClr val="B6D7A8"/>
                    </a:solidFill>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US"/>
                        <a:t>-0.33</a:t>
                      </a:r>
                      <a:endParaRPr/>
                    </a:p>
                  </a:txBody>
                  <a:tcPr marL="91425" marR="91425" marT="91425" marB="91425"/>
                </a:tc>
                <a:tc>
                  <a:txBody>
                    <a:bodyPr/>
                    <a:lstStyle/>
                    <a:p>
                      <a:pPr marL="0" lvl="0" indent="0" algn="r" rtl="0">
                        <a:spcBef>
                          <a:spcPts val="0"/>
                        </a:spcBef>
                        <a:spcAft>
                          <a:spcPts val="0"/>
                        </a:spcAft>
                        <a:buNone/>
                      </a:pPr>
                      <a:r>
                        <a:rPr lang="en-US"/>
                        <a:t>-0.13</a:t>
                      </a:r>
                      <a:endParaRPr/>
                    </a:p>
                  </a:txBody>
                  <a:tcPr marL="91425" marR="91425" marT="91425" marB="91425"/>
                </a:tc>
                <a:tc>
                  <a:txBody>
                    <a:bodyPr/>
                    <a:lstStyle/>
                    <a:p>
                      <a:pPr marL="0" lvl="0" indent="0" algn="r" rtl="0">
                        <a:spcBef>
                          <a:spcPts val="0"/>
                        </a:spcBef>
                        <a:spcAft>
                          <a:spcPts val="0"/>
                        </a:spcAft>
                        <a:buNone/>
                      </a:pPr>
                      <a:r>
                        <a:rPr lang="en-US"/>
                        <a:t>-0.62</a:t>
                      </a:r>
                      <a:endParaRPr/>
                    </a:p>
                  </a:txBody>
                  <a:tcPr marL="91425" marR="91425" marT="91425" marB="91425"/>
                </a:tc>
                <a:extLst>
                  <a:ext uri="{0D108BD9-81ED-4DB2-BD59-A6C34878D82A}">
                    <a16:rowId xmlns:a16="http://schemas.microsoft.com/office/drawing/2014/main" val="10001"/>
                  </a:ext>
                </a:extLst>
              </a:tr>
            </a:tbl>
          </a:graphicData>
        </a:graphic>
      </p:graphicFrame>
      <p:sp>
        <p:nvSpPr>
          <p:cNvPr id="200" name="Google Shape;200;p28"/>
          <p:cNvSpPr txBox="1"/>
          <p:nvPr/>
        </p:nvSpPr>
        <p:spPr>
          <a:xfrm>
            <a:off x="4378675" y="1979913"/>
            <a:ext cx="10647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Correlation</a:t>
            </a:r>
            <a:endParaRPr b="1">
              <a:latin typeface="Calibri"/>
              <a:ea typeface="Calibri"/>
              <a:cs typeface="Calibri"/>
              <a:sym typeface="Calibri"/>
            </a:endParaRPr>
          </a:p>
        </p:txBody>
      </p:sp>
      <p:sp>
        <p:nvSpPr>
          <p:cNvPr id="201" name="Google Shape;201;p28"/>
          <p:cNvSpPr txBox="1"/>
          <p:nvPr/>
        </p:nvSpPr>
        <p:spPr>
          <a:xfrm>
            <a:off x="4446325" y="3162425"/>
            <a:ext cx="3262800" cy="2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a:latin typeface="Calibri"/>
                <a:ea typeface="Calibri"/>
                <a:cs typeface="Calibri"/>
                <a:sym typeface="Calibri"/>
              </a:rPr>
              <a:t>(Last correlation is statistically significant at significance level 0.01)</a:t>
            </a:r>
            <a:endParaRPr sz="700">
              <a:latin typeface="Calibri"/>
              <a:ea typeface="Calibri"/>
              <a:cs typeface="Calibri"/>
              <a:sym typeface="Calibri"/>
            </a:endParaRPr>
          </a:p>
        </p:txBody>
      </p:sp>
      <p:sp>
        <p:nvSpPr>
          <p:cNvPr id="202" name="Google Shape;202;p28"/>
          <p:cNvSpPr txBox="1"/>
          <p:nvPr/>
        </p:nvSpPr>
        <p:spPr>
          <a:xfrm>
            <a:off x="4378675" y="1082950"/>
            <a:ext cx="43080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Calibri"/>
                <a:ea typeface="Calibri"/>
                <a:cs typeface="Calibri"/>
                <a:sym typeface="Calibri"/>
              </a:rPr>
              <a:t>Main Finding:</a:t>
            </a:r>
            <a:endParaRPr b="1">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The # of robbery cases are low when the # of positive coronavirus cases are high. </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(Regardless of the shelter-in-place order)</a:t>
            </a:r>
            <a:endParaRPr>
              <a:latin typeface="Calibri"/>
              <a:ea typeface="Calibri"/>
              <a:cs typeface="Calibri"/>
              <a:sym typeface="Calibri"/>
            </a:endParaRPr>
          </a:p>
        </p:txBody>
      </p:sp>
      <p:pic>
        <p:nvPicPr>
          <p:cNvPr id="203" name="Google Shape;203;p28"/>
          <p:cNvPicPr preferRelativeResize="0"/>
          <p:nvPr/>
        </p:nvPicPr>
        <p:blipFill>
          <a:blip r:embed="rId4">
            <a:alphaModFix/>
          </a:blip>
          <a:stretch>
            <a:fillRect/>
          </a:stretch>
        </p:blipFill>
        <p:spPr>
          <a:xfrm>
            <a:off x="1624650" y="3220850"/>
            <a:ext cx="2017300" cy="1344886"/>
          </a:xfrm>
          <a:prstGeom prst="rect">
            <a:avLst/>
          </a:prstGeom>
          <a:noFill/>
          <a:ln>
            <a:noFill/>
          </a:ln>
        </p:spPr>
      </p:pic>
      <p:cxnSp>
        <p:nvCxnSpPr>
          <p:cNvPr id="204" name="Google Shape;204;p28"/>
          <p:cNvCxnSpPr/>
          <p:nvPr/>
        </p:nvCxnSpPr>
        <p:spPr>
          <a:xfrm>
            <a:off x="4163600" y="1125625"/>
            <a:ext cx="13200" cy="3846900"/>
          </a:xfrm>
          <a:prstGeom prst="straightConnector1">
            <a:avLst/>
          </a:prstGeom>
          <a:noFill/>
          <a:ln w="9525" cap="flat" cmpd="sng">
            <a:solidFill>
              <a:schemeClr val="dk2"/>
            </a:solidFill>
            <a:prstDash val="solid"/>
            <a:round/>
            <a:headEnd type="none" w="med" len="med"/>
            <a:tailEnd type="none" w="med" len="med"/>
          </a:ln>
        </p:spPr>
      </p:cxnSp>
      <p:sp>
        <p:nvSpPr>
          <p:cNvPr id="205" name="Google Shape;205;p28"/>
          <p:cNvSpPr txBox="1"/>
          <p:nvPr/>
        </p:nvSpPr>
        <p:spPr>
          <a:xfrm>
            <a:off x="3736649" y="735025"/>
            <a:ext cx="55950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latin typeface="Calibri"/>
                <a:ea typeface="Calibri"/>
                <a:cs typeface="Calibri"/>
                <a:sym typeface="Calibri"/>
              </a:rPr>
              <a:t>=&gt; the action of </a:t>
            </a:r>
            <a:r>
              <a:rPr lang="en-US" sz="1100" b="1" dirty="0">
                <a:solidFill>
                  <a:schemeClr val="dk1"/>
                </a:solidFill>
                <a:latin typeface="Calibri"/>
                <a:ea typeface="Calibri"/>
                <a:cs typeface="Calibri"/>
                <a:sym typeface="Calibri"/>
              </a:rPr>
              <a:t>taking property unlawfully</a:t>
            </a:r>
            <a:r>
              <a:rPr lang="en-US" sz="1100" dirty="0">
                <a:solidFill>
                  <a:schemeClr val="dk1"/>
                </a:solidFill>
                <a:latin typeface="Calibri"/>
                <a:ea typeface="Calibri"/>
                <a:cs typeface="Calibri"/>
                <a:sym typeface="Calibri"/>
              </a:rPr>
              <a:t> </a:t>
            </a:r>
            <a:r>
              <a:rPr lang="en-US" sz="1100" b="1" dirty="0">
                <a:solidFill>
                  <a:schemeClr val="dk1"/>
                </a:solidFill>
                <a:latin typeface="Calibri"/>
                <a:ea typeface="Calibri"/>
                <a:cs typeface="Calibri"/>
                <a:sym typeface="Calibri"/>
              </a:rPr>
              <a:t>from a person</a:t>
            </a:r>
            <a:r>
              <a:rPr lang="en-US" sz="1100" dirty="0">
                <a:solidFill>
                  <a:schemeClr val="dk1"/>
                </a:solidFill>
                <a:latin typeface="Calibri"/>
                <a:ea typeface="Calibri"/>
                <a:cs typeface="Calibri"/>
                <a:sym typeface="Calibri"/>
              </a:rPr>
              <a:t> or place by force or threat of force</a:t>
            </a:r>
            <a:endParaRPr sz="700" dirty="0">
              <a:solidFill>
                <a:schemeClr val="dk1"/>
              </a:solidFill>
              <a:latin typeface="Calibri"/>
              <a:ea typeface="Calibri"/>
              <a:cs typeface="Calibri"/>
              <a:sym typeface="Calibri"/>
            </a:endParaRPr>
          </a:p>
          <a:p>
            <a:pPr marL="0" lvl="0" indent="0" algn="l" rtl="0">
              <a:spcBef>
                <a:spcPts val="0"/>
              </a:spcBef>
              <a:spcAft>
                <a:spcPts val="0"/>
              </a:spcAft>
              <a:buNone/>
            </a:pPr>
            <a:endParaRPr sz="1100" dirty="0">
              <a:solidFill>
                <a:schemeClr val="dk1"/>
              </a:solidFill>
              <a:latin typeface="Calibri"/>
              <a:ea typeface="Calibri"/>
              <a:cs typeface="Calibri"/>
              <a:sym typeface="Calibri"/>
            </a:endParaRPr>
          </a:p>
          <a:p>
            <a:pPr marL="0" lvl="0" indent="0" algn="l" rtl="0">
              <a:spcBef>
                <a:spcPts val="0"/>
              </a:spcBef>
              <a:spcAft>
                <a:spcPts val="0"/>
              </a:spcAft>
              <a:buNone/>
            </a:pPr>
            <a:endParaRPr sz="1100" dirty="0">
              <a:solidFill>
                <a:schemeClr val="dk1"/>
              </a:solidFill>
              <a:latin typeface="Calibri"/>
              <a:ea typeface="Calibri"/>
              <a:cs typeface="Calibri"/>
              <a:sym typeface="Calibri"/>
            </a:endParaRPr>
          </a:p>
        </p:txBody>
      </p:sp>
      <p:sp>
        <p:nvSpPr>
          <p:cNvPr id="206" name="Google Shape;206;p28"/>
          <p:cNvSpPr txBox="1"/>
          <p:nvPr/>
        </p:nvSpPr>
        <p:spPr>
          <a:xfrm>
            <a:off x="8218000" y="912400"/>
            <a:ext cx="11250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a:solidFill>
                  <a:schemeClr val="dk1"/>
                </a:solidFill>
                <a:latin typeface="Calibri"/>
                <a:ea typeface="Calibri"/>
                <a:cs typeface="Calibri"/>
                <a:sym typeface="Calibri"/>
              </a:rPr>
              <a:t>( by Oxford dictionary)</a:t>
            </a:r>
            <a:endParaRPr sz="7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sldNum" idx="12"/>
          </p:nvPr>
        </p:nvSpPr>
        <p:spPr>
          <a:xfrm>
            <a:off x="6553200" y="4841875"/>
            <a:ext cx="2133600" cy="200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12" name="Google Shape;212;p29"/>
          <p:cNvSpPr txBox="1">
            <a:spLocks noGrp="1"/>
          </p:cNvSpPr>
          <p:nvPr>
            <p:ph type="title"/>
          </p:nvPr>
        </p:nvSpPr>
        <p:spPr>
          <a:xfrm>
            <a:off x="1672649" y="151000"/>
            <a:ext cx="7092000" cy="38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Crime Heatmaps</a:t>
            </a:r>
            <a:endParaRPr/>
          </a:p>
        </p:txBody>
      </p:sp>
      <p:pic>
        <p:nvPicPr>
          <p:cNvPr id="213" name="Google Shape;213;p29"/>
          <p:cNvPicPr preferRelativeResize="0"/>
          <p:nvPr/>
        </p:nvPicPr>
        <p:blipFill>
          <a:blip r:embed="rId3">
            <a:alphaModFix/>
          </a:blip>
          <a:stretch>
            <a:fillRect/>
          </a:stretch>
        </p:blipFill>
        <p:spPr>
          <a:xfrm>
            <a:off x="1812748" y="2926000"/>
            <a:ext cx="2238023" cy="1461873"/>
          </a:xfrm>
          <a:prstGeom prst="rect">
            <a:avLst/>
          </a:prstGeom>
          <a:noFill/>
          <a:ln>
            <a:noFill/>
          </a:ln>
        </p:spPr>
      </p:pic>
      <p:pic>
        <p:nvPicPr>
          <p:cNvPr id="214" name="Google Shape;214;p29"/>
          <p:cNvPicPr preferRelativeResize="0"/>
          <p:nvPr/>
        </p:nvPicPr>
        <p:blipFill rotWithShape="1">
          <a:blip r:embed="rId4">
            <a:alphaModFix/>
          </a:blip>
          <a:srcRect/>
          <a:stretch/>
        </p:blipFill>
        <p:spPr>
          <a:xfrm>
            <a:off x="4281367" y="2923572"/>
            <a:ext cx="2238027" cy="1466730"/>
          </a:xfrm>
          <a:prstGeom prst="rect">
            <a:avLst/>
          </a:prstGeom>
          <a:noFill/>
          <a:ln>
            <a:noFill/>
          </a:ln>
        </p:spPr>
      </p:pic>
      <p:pic>
        <p:nvPicPr>
          <p:cNvPr id="215" name="Google Shape;215;p29"/>
          <p:cNvPicPr preferRelativeResize="0"/>
          <p:nvPr/>
        </p:nvPicPr>
        <p:blipFill>
          <a:blip r:embed="rId5">
            <a:alphaModFix/>
          </a:blip>
          <a:stretch>
            <a:fillRect/>
          </a:stretch>
        </p:blipFill>
        <p:spPr>
          <a:xfrm>
            <a:off x="6728600" y="2922475"/>
            <a:ext cx="2176099" cy="1468924"/>
          </a:xfrm>
          <a:prstGeom prst="rect">
            <a:avLst/>
          </a:prstGeom>
          <a:noFill/>
          <a:ln>
            <a:noFill/>
          </a:ln>
        </p:spPr>
      </p:pic>
      <p:sp>
        <p:nvSpPr>
          <p:cNvPr id="216" name="Google Shape;216;p29"/>
          <p:cNvSpPr txBox="1"/>
          <p:nvPr/>
        </p:nvSpPr>
        <p:spPr>
          <a:xfrm>
            <a:off x="2629964" y="824700"/>
            <a:ext cx="6201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2018</a:t>
            </a:r>
            <a:endParaRPr b="1">
              <a:latin typeface="Calibri"/>
              <a:ea typeface="Calibri"/>
              <a:cs typeface="Calibri"/>
              <a:sym typeface="Calibri"/>
            </a:endParaRPr>
          </a:p>
        </p:txBody>
      </p:sp>
      <p:sp>
        <p:nvSpPr>
          <p:cNvPr id="217" name="Google Shape;217;p29"/>
          <p:cNvSpPr txBox="1"/>
          <p:nvPr/>
        </p:nvSpPr>
        <p:spPr>
          <a:xfrm>
            <a:off x="4979127" y="811763"/>
            <a:ext cx="6201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2019</a:t>
            </a:r>
            <a:endParaRPr b="1">
              <a:latin typeface="Calibri"/>
              <a:ea typeface="Calibri"/>
              <a:cs typeface="Calibri"/>
              <a:sym typeface="Calibri"/>
            </a:endParaRPr>
          </a:p>
        </p:txBody>
      </p:sp>
      <p:sp>
        <p:nvSpPr>
          <p:cNvPr id="218" name="Google Shape;218;p29"/>
          <p:cNvSpPr txBox="1"/>
          <p:nvPr/>
        </p:nvSpPr>
        <p:spPr>
          <a:xfrm>
            <a:off x="7519714" y="811763"/>
            <a:ext cx="6201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2020</a:t>
            </a:r>
            <a:endParaRPr b="1">
              <a:latin typeface="Calibri"/>
              <a:ea typeface="Calibri"/>
              <a:cs typeface="Calibri"/>
              <a:sym typeface="Calibri"/>
            </a:endParaRPr>
          </a:p>
        </p:txBody>
      </p:sp>
      <p:cxnSp>
        <p:nvCxnSpPr>
          <p:cNvPr id="219" name="Google Shape;219;p29"/>
          <p:cNvCxnSpPr/>
          <p:nvPr/>
        </p:nvCxnSpPr>
        <p:spPr>
          <a:xfrm>
            <a:off x="4151375" y="1021300"/>
            <a:ext cx="9000" cy="33324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29"/>
          <p:cNvCxnSpPr/>
          <p:nvPr/>
        </p:nvCxnSpPr>
        <p:spPr>
          <a:xfrm>
            <a:off x="6609600" y="1021300"/>
            <a:ext cx="20700" cy="3365400"/>
          </a:xfrm>
          <a:prstGeom prst="straightConnector1">
            <a:avLst/>
          </a:prstGeom>
          <a:noFill/>
          <a:ln w="9525" cap="flat" cmpd="sng">
            <a:solidFill>
              <a:schemeClr val="dk2"/>
            </a:solidFill>
            <a:prstDash val="solid"/>
            <a:round/>
            <a:headEnd type="none" w="med" len="med"/>
            <a:tailEnd type="none" w="med" len="med"/>
          </a:ln>
        </p:spPr>
      </p:cxnSp>
      <p:sp>
        <p:nvSpPr>
          <p:cNvPr id="221" name="Google Shape;221;p29"/>
          <p:cNvSpPr txBox="1"/>
          <p:nvPr/>
        </p:nvSpPr>
        <p:spPr>
          <a:xfrm rot="-5401103">
            <a:off x="1012980" y="3695351"/>
            <a:ext cx="9354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Robbery</a:t>
            </a:r>
            <a:endParaRPr b="1">
              <a:latin typeface="Calibri"/>
              <a:ea typeface="Calibri"/>
              <a:cs typeface="Calibri"/>
              <a:sym typeface="Calibri"/>
            </a:endParaRPr>
          </a:p>
        </p:txBody>
      </p:sp>
      <p:sp>
        <p:nvSpPr>
          <p:cNvPr id="222" name="Google Shape;222;p29"/>
          <p:cNvSpPr txBox="1"/>
          <p:nvPr/>
        </p:nvSpPr>
        <p:spPr>
          <a:xfrm rot="-5401103">
            <a:off x="1012980" y="1728051"/>
            <a:ext cx="9354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Burglary</a:t>
            </a:r>
            <a:endParaRPr b="1">
              <a:latin typeface="Calibri"/>
              <a:ea typeface="Calibri"/>
              <a:cs typeface="Calibri"/>
              <a:sym typeface="Calibri"/>
            </a:endParaRPr>
          </a:p>
        </p:txBody>
      </p:sp>
      <p:pic>
        <p:nvPicPr>
          <p:cNvPr id="223" name="Google Shape;223;p29"/>
          <p:cNvPicPr preferRelativeResize="0"/>
          <p:nvPr/>
        </p:nvPicPr>
        <p:blipFill>
          <a:blip r:embed="rId6">
            <a:alphaModFix/>
          </a:blip>
          <a:stretch>
            <a:fillRect/>
          </a:stretch>
        </p:blipFill>
        <p:spPr>
          <a:xfrm>
            <a:off x="1812750" y="1205801"/>
            <a:ext cx="2238027" cy="1459853"/>
          </a:xfrm>
          <a:prstGeom prst="rect">
            <a:avLst/>
          </a:prstGeom>
          <a:noFill/>
          <a:ln>
            <a:noFill/>
          </a:ln>
        </p:spPr>
      </p:pic>
      <p:pic>
        <p:nvPicPr>
          <p:cNvPr id="224" name="Google Shape;224;p29"/>
          <p:cNvPicPr preferRelativeResize="0"/>
          <p:nvPr/>
        </p:nvPicPr>
        <p:blipFill>
          <a:blip r:embed="rId7">
            <a:alphaModFix/>
          </a:blip>
          <a:stretch>
            <a:fillRect/>
          </a:stretch>
        </p:blipFill>
        <p:spPr>
          <a:xfrm>
            <a:off x="4312325" y="1206325"/>
            <a:ext cx="2176099" cy="1511625"/>
          </a:xfrm>
          <a:prstGeom prst="rect">
            <a:avLst/>
          </a:prstGeom>
          <a:noFill/>
          <a:ln>
            <a:noFill/>
          </a:ln>
        </p:spPr>
      </p:pic>
      <p:pic>
        <p:nvPicPr>
          <p:cNvPr id="225" name="Google Shape;225;p29"/>
          <p:cNvPicPr preferRelativeResize="0"/>
          <p:nvPr/>
        </p:nvPicPr>
        <p:blipFill>
          <a:blip r:embed="rId8">
            <a:alphaModFix/>
          </a:blip>
          <a:stretch>
            <a:fillRect/>
          </a:stretch>
        </p:blipFill>
        <p:spPr>
          <a:xfrm>
            <a:off x="6759575" y="1205788"/>
            <a:ext cx="2176098" cy="1511625"/>
          </a:xfrm>
          <a:prstGeom prst="rect">
            <a:avLst/>
          </a:prstGeom>
          <a:noFill/>
          <a:ln>
            <a:noFill/>
          </a:ln>
        </p:spPr>
      </p:pic>
      <p:sp>
        <p:nvSpPr>
          <p:cNvPr id="226" name="Google Shape;226;p29"/>
          <p:cNvSpPr txBox="1"/>
          <p:nvPr/>
        </p:nvSpPr>
        <p:spPr>
          <a:xfrm>
            <a:off x="1812750" y="4490575"/>
            <a:ext cx="6778200" cy="551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alibri"/>
              <a:buChar char="-"/>
            </a:pPr>
            <a:r>
              <a:rPr lang="en-US" sz="1200">
                <a:latin typeface="Calibri"/>
                <a:ea typeface="Calibri"/>
                <a:cs typeface="Calibri"/>
                <a:sym typeface="Calibri"/>
              </a:rPr>
              <a:t># of burglary cases increased and # of robbery cases decreased during 2020 pandemic. </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US" sz="1200">
                <a:latin typeface="Calibri"/>
                <a:ea typeface="Calibri"/>
                <a:cs typeface="Calibri"/>
                <a:sym typeface="Calibri"/>
              </a:rPr>
              <a:t>Crime concentration areas have shifted(Mid Manhattan area, etc.) compared with previous years.</a:t>
            </a:r>
            <a:endParaRPr sz="1200">
              <a:latin typeface="Calibri"/>
              <a:ea typeface="Calibri"/>
              <a:cs typeface="Calibri"/>
              <a:sym typeface="Calibri"/>
            </a:endParaRPr>
          </a:p>
        </p:txBody>
      </p:sp>
      <p:sp>
        <p:nvSpPr>
          <p:cNvPr id="227" name="Google Shape;227;p29"/>
          <p:cNvSpPr txBox="1"/>
          <p:nvPr/>
        </p:nvSpPr>
        <p:spPr>
          <a:xfrm>
            <a:off x="1708075" y="594200"/>
            <a:ext cx="71379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We also generated heat maps to visualize the crime concentrations in year 2020 compared with previous years:</a:t>
            </a:r>
            <a:endParaRPr sz="12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sldNum" idx="12"/>
          </p:nvPr>
        </p:nvSpPr>
        <p:spPr>
          <a:xfrm>
            <a:off x="6553200" y="4838700"/>
            <a:ext cx="2122500" cy="254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3" name="Google Shape;233;p30"/>
          <p:cNvSpPr txBox="1">
            <a:spLocks noGrp="1"/>
          </p:cNvSpPr>
          <p:nvPr>
            <p:ph type="title"/>
          </p:nvPr>
        </p:nvSpPr>
        <p:spPr>
          <a:xfrm>
            <a:off x="396875" y="215900"/>
            <a:ext cx="8351700" cy="70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Discussion</a:t>
            </a:r>
            <a:endParaRPr/>
          </a:p>
        </p:txBody>
      </p:sp>
      <p:sp>
        <p:nvSpPr>
          <p:cNvPr id="234" name="Google Shape;234;p30"/>
          <p:cNvSpPr txBox="1">
            <a:spLocks noGrp="1"/>
          </p:cNvSpPr>
          <p:nvPr>
            <p:ph type="body" idx="1"/>
          </p:nvPr>
        </p:nvSpPr>
        <p:spPr>
          <a:xfrm>
            <a:off x="633263" y="1347788"/>
            <a:ext cx="8350200" cy="34575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lt1"/>
              </a:buClr>
              <a:buSzPts val="1800"/>
              <a:buFont typeface="Calibri"/>
              <a:buChar char="•"/>
            </a:pPr>
            <a:r>
              <a:rPr lang="en-US" sz="1800"/>
              <a:t>Conclusion: Shelter-in-place order </a:t>
            </a:r>
            <a:r>
              <a:rPr lang="en-US" sz="1800" b="1"/>
              <a:t>makes burglaries easier</a:t>
            </a:r>
            <a:r>
              <a:rPr lang="en-US" sz="1800"/>
              <a:t> and </a:t>
            </a:r>
            <a:r>
              <a:rPr lang="en-US" sz="1800" b="1"/>
              <a:t>criminals are shifting strategies</a:t>
            </a:r>
            <a:r>
              <a:rPr lang="en-US" sz="1800"/>
              <a:t> during the pandemic. Empty properties near areas like Midtown Manhattan can be vulnerable to burglaries.</a:t>
            </a:r>
            <a:endParaRPr sz="1800"/>
          </a:p>
          <a:p>
            <a:pPr marL="342900" lvl="0" indent="-228600" algn="l" rtl="0">
              <a:spcBef>
                <a:spcPts val="360"/>
              </a:spcBef>
              <a:spcAft>
                <a:spcPts val="0"/>
              </a:spcAft>
              <a:buClr>
                <a:schemeClr val="lt1"/>
              </a:buClr>
              <a:buSzPts val="1800"/>
              <a:buFont typeface="Calibri"/>
              <a:buNone/>
            </a:pPr>
            <a:endParaRPr sz="1800"/>
          </a:p>
          <a:p>
            <a:pPr marL="342900" lvl="0" indent="-342900" algn="l" rtl="0">
              <a:spcBef>
                <a:spcPts val="0"/>
              </a:spcBef>
              <a:spcAft>
                <a:spcPts val="0"/>
              </a:spcAft>
              <a:buSzPts val="1800"/>
              <a:buChar char="•"/>
            </a:pPr>
            <a:r>
              <a:rPr lang="en-US" sz="1800"/>
              <a:t>Limitations: Our analysis only focused on burglary and robbery cases within NYC. Also, if we had data regarding the type of businesses in each location, we could show which businesses were more vulnerable to crime during the pandemic.</a:t>
            </a:r>
            <a:endParaRPr sz="1800"/>
          </a:p>
          <a:p>
            <a:pPr marL="342900" lvl="0" indent="0" algn="l" rtl="0">
              <a:spcBef>
                <a:spcPts val="0"/>
              </a:spcBef>
              <a:spcAft>
                <a:spcPts val="0"/>
              </a:spcAft>
              <a:buNone/>
            </a:pPr>
            <a:endParaRPr sz="1800"/>
          </a:p>
          <a:p>
            <a:pPr marL="342900" lvl="0" indent="-342900" algn="l" rtl="0">
              <a:spcBef>
                <a:spcPts val="0"/>
              </a:spcBef>
              <a:spcAft>
                <a:spcPts val="0"/>
              </a:spcAft>
              <a:buSzPts val="1800"/>
              <a:buChar char="•"/>
            </a:pPr>
            <a:r>
              <a:rPr lang="en-US" sz="1800"/>
              <a:t>Future work: We hope to enrich our analysis with more data sources such as types of businesses being targeted, crime time of a day, etc. Also, we hope to spread this analysis to alert people and businesses of crimes during this pandemic.</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000"/>
          </a:p>
        </p:txBody>
      </p:sp>
      <p:sp>
        <p:nvSpPr>
          <p:cNvPr id="235" name="Google Shape;235;p30"/>
          <p:cNvSpPr txBox="1"/>
          <p:nvPr/>
        </p:nvSpPr>
        <p:spPr>
          <a:xfrm>
            <a:off x="3339200" y="4890975"/>
            <a:ext cx="24624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a:solidFill>
                  <a:srgbClr val="FFFFFF"/>
                </a:solidFill>
                <a:latin typeface="Calibri"/>
                <a:ea typeface="Calibri"/>
                <a:cs typeface="Calibri"/>
                <a:sym typeface="Calibri"/>
              </a:rPr>
              <a:t>(Slide Template was borrowed from PoweredTemplate.com)</a:t>
            </a:r>
            <a:endParaRPr sz="7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642</Words>
  <Application>Microsoft Macintosh PowerPoint</Application>
  <PresentationFormat>Custom</PresentationFormat>
  <Paragraphs>79</Paragraphs>
  <Slides>6</Slides>
  <Notes>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vt:i4>
      </vt:variant>
    </vt:vector>
  </HeadingPairs>
  <TitlesOfParts>
    <vt:vector size="10" baseType="lpstr">
      <vt:lpstr>Arial</vt:lpstr>
      <vt:lpstr>Calibri</vt:lpstr>
      <vt:lpstr>template</vt:lpstr>
      <vt:lpstr>Custom Design</vt:lpstr>
      <vt:lpstr>Opportunity for Criminals? COVID-19 Pandemic</vt:lpstr>
      <vt:lpstr>Introduction</vt:lpstr>
      <vt:lpstr>Coronavirus vs Burglary </vt:lpstr>
      <vt:lpstr>Coronavirus vs Robbery</vt:lpstr>
      <vt:lpstr>Crime Heatmaps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Opportunity for Criminals? COVID-19 Pandemic</dc:title>
  <cp:lastModifiedBy>Yuki Nishimura</cp:lastModifiedBy>
  <cp:revision>1</cp:revision>
  <dcterms:modified xsi:type="dcterms:W3CDTF">2020-04-21T21:15:34Z</dcterms:modified>
</cp:coreProperties>
</file>